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9" r:id="rId4"/>
    <p:sldId id="271" r:id="rId5"/>
    <p:sldId id="272" r:id="rId6"/>
    <p:sldId id="273" r:id="rId7"/>
    <p:sldId id="274" r:id="rId8"/>
    <p:sldId id="275" r:id="rId9"/>
    <p:sldId id="276" r:id="rId10"/>
    <p:sldId id="258" r:id="rId11"/>
    <p:sldId id="259" r:id="rId12"/>
    <p:sldId id="260" r:id="rId13"/>
    <p:sldId id="278" r:id="rId14"/>
    <p:sldId id="277" r:id="rId15"/>
    <p:sldId id="261" r:id="rId16"/>
    <p:sldId id="262" r:id="rId17"/>
    <p:sldId id="263" r:id="rId18"/>
    <p:sldId id="265" r:id="rId19"/>
    <p:sldId id="266" r:id="rId20"/>
    <p:sldId id="267" r:id="rId21"/>
    <p:sldId id="270" r:id="rId22"/>
    <p:sldId id="279" r:id="rId23"/>
    <p:sldId id="280" r:id="rId24"/>
    <p:sldId id="281" r:id="rId25"/>
    <p:sldId id="282" r:id="rId26"/>
    <p:sldId id="283" r:id="rId27"/>
    <p:sldId id="287" r:id="rId28"/>
    <p:sldId id="288" r:id="rId29"/>
    <p:sldId id="284"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793D26-75CD-4A0B-9B69-DC744AED57BE}">
          <p14:sldIdLst>
            <p14:sldId id="256"/>
            <p14:sldId id="257"/>
            <p14:sldId id="269"/>
            <p14:sldId id="271"/>
            <p14:sldId id="272"/>
            <p14:sldId id="273"/>
            <p14:sldId id="274"/>
            <p14:sldId id="275"/>
            <p14:sldId id="276"/>
            <p14:sldId id="258"/>
            <p14:sldId id="259"/>
          </p14:sldIdLst>
        </p14:section>
        <p14:section name="Untitled Section" id="{35C0FA56-966A-4AC4-85E4-E47169813EA7}">
          <p14:sldIdLst>
            <p14:sldId id="260"/>
            <p14:sldId id="278"/>
            <p14:sldId id="277"/>
            <p14:sldId id="261"/>
            <p14:sldId id="262"/>
            <p14:sldId id="263"/>
            <p14:sldId id="265"/>
            <p14:sldId id="266"/>
            <p14:sldId id="267"/>
            <p14:sldId id="270"/>
            <p14:sldId id="279"/>
            <p14:sldId id="280"/>
            <p14:sldId id="281"/>
            <p14:sldId id="282"/>
            <p14:sldId id="283"/>
            <p14:sldId id="287"/>
            <p14:sldId id="288"/>
            <p14:sldId id="284"/>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A53D0-B203-439F-83B0-43EBC7E068EC}" v="40" dt="2024-12-14T09:37:21.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bita mallick" userId="4a30c95d54dca3a4" providerId="LiveId" clId="{ED2A53D0-B203-439F-83B0-43EBC7E068EC}"/>
    <pc:docChg chg="undo custSel addSld delSld modSld modSection">
      <pc:chgData name="sambita mallick" userId="4a30c95d54dca3a4" providerId="LiveId" clId="{ED2A53D0-B203-439F-83B0-43EBC7E068EC}" dt="2024-12-14T09:37:21.338" v="1267"/>
      <pc:docMkLst>
        <pc:docMk/>
      </pc:docMkLst>
      <pc:sldChg chg="addSp delSp modSp mod delDesignElem chgLayout">
        <pc:chgData name="sambita mallick" userId="4a30c95d54dca3a4" providerId="LiveId" clId="{ED2A53D0-B203-439F-83B0-43EBC7E068EC}" dt="2024-12-14T09:36:32.116" v="1263" actId="20577"/>
        <pc:sldMkLst>
          <pc:docMk/>
          <pc:sldMk cId="3650309673" sldId="256"/>
        </pc:sldMkLst>
        <pc:spChg chg="add del mod">
          <ac:chgData name="sambita mallick" userId="4a30c95d54dca3a4" providerId="LiveId" clId="{ED2A53D0-B203-439F-83B0-43EBC7E068EC}" dt="2024-12-14T08:03:34.106" v="0" actId="6264"/>
          <ac:spMkLst>
            <pc:docMk/>
            <pc:sldMk cId="3650309673" sldId="256"/>
            <ac:spMk id="2" creationId="{26B64EA6-A443-C6AC-1776-C3CA64F8F460}"/>
          </ac:spMkLst>
        </pc:spChg>
        <pc:spChg chg="add del mod">
          <ac:chgData name="sambita mallick" userId="4a30c95d54dca3a4" providerId="LiveId" clId="{ED2A53D0-B203-439F-83B0-43EBC7E068EC}" dt="2024-12-14T08:03:34.106" v="0" actId="6264"/>
          <ac:spMkLst>
            <pc:docMk/>
            <pc:sldMk cId="3650309673" sldId="256"/>
            <ac:spMk id="3" creationId="{B2FD8112-1384-2C6E-F179-F37F9A4549FD}"/>
          </ac:spMkLst>
        </pc:spChg>
        <pc:spChg chg="mod ord">
          <ac:chgData name="sambita mallick" userId="4a30c95d54dca3a4" providerId="LiveId" clId="{ED2A53D0-B203-439F-83B0-43EBC7E068EC}" dt="2024-12-14T09:35:39.688" v="1216" actId="26606"/>
          <ac:spMkLst>
            <pc:docMk/>
            <pc:sldMk cId="3650309673" sldId="256"/>
            <ac:spMk id="11" creationId="{021299ED-C22C-46C7-B6AD-319D20BCF882}"/>
          </ac:spMkLst>
        </pc:spChg>
        <pc:spChg chg="mod ord">
          <ac:chgData name="sambita mallick" userId="4a30c95d54dca3a4" providerId="LiveId" clId="{ED2A53D0-B203-439F-83B0-43EBC7E068EC}" dt="2024-12-14T09:36:32.116" v="1263" actId="20577"/>
          <ac:spMkLst>
            <pc:docMk/>
            <pc:sldMk cId="3650309673" sldId="256"/>
            <ac:spMk id="19" creationId="{CA8180B3-B3F9-5C11-59F9-FBEAF11C2645}"/>
          </ac:spMkLst>
        </pc:spChg>
        <pc:spChg chg="del">
          <ac:chgData name="sambita mallick" userId="4a30c95d54dca3a4" providerId="LiveId" clId="{ED2A53D0-B203-439F-83B0-43EBC7E068EC}" dt="2024-12-14T08:03:34.106" v="0" actId="6264"/>
          <ac:spMkLst>
            <pc:docMk/>
            <pc:sldMk cId="3650309673" sldId="256"/>
            <ac:spMk id="21" creationId="{04812C46-200A-4DEB-A05E-3ED6C68C2387}"/>
          </ac:spMkLst>
        </pc:spChg>
        <pc:spChg chg="del">
          <ac:chgData name="sambita mallick" userId="4a30c95d54dca3a4" providerId="LiveId" clId="{ED2A53D0-B203-439F-83B0-43EBC7E068EC}" dt="2024-12-14T08:03:34.106" v="0" actId="6264"/>
          <ac:spMkLst>
            <pc:docMk/>
            <pc:sldMk cId="3650309673" sldId="256"/>
            <ac:spMk id="23" creationId="{D1EA859B-E555-4109-94F3-6700E046E008}"/>
          </ac:spMkLst>
        </pc:spChg>
        <pc:spChg chg="add del">
          <ac:chgData name="sambita mallick" userId="4a30c95d54dca3a4" providerId="LiveId" clId="{ED2A53D0-B203-439F-83B0-43EBC7E068EC}" dt="2024-12-14T09:35:39.688" v="1216" actId="26606"/>
          <ac:spMkLst>
            <pc:docMk/>
            <pc:sldMk cId="3650309673" sldId="256"/>
            <ac:spMk id="24" creationId="{04812C46-200A-4DEB-A05E-3ED6C68C2387}"/>
          </ac:spMkLst>
        </pc:spChg>
        <pc:spChg chg="add del">
          <ac:chgData name="sambita mallick" userId="4a30c95d54dca3a4" providerId="LiveId" clId="{ED2A53D0-B203-439F-83B0-43EBC7E068EC}" dt="2024-12-14T09:35:39.688" v="1216" actId="26606"/>
          <ac:spMkLst>
            <pc:docMk/>
            <pc:sldMk cId="3650309673" sldId="256"/>
            <ac:spMk id="26" creationId="{D1EA859B-E555-4109-94F3-6700E046E008}"/>
          </ac:spMkLst>
        </pc:spChg>
        <pc:spChg chg="add">
          <ac:chgData name="sambita mallick" userId="4a30c95d54dca3a4" providerId="LiveId" clId="{ED2A53D0-B203-439F-83B0-43EBC7E068EC}" dt="2024-12-14T09:35:39.688" v="1216" actId="26606"/>
          <ac:spMkLst>
            <pc:docMk/>
            <pc:sldMk cId="3650309673" sldId="256"/>
            <ac:spMk id="31" creationId="{F13C74B1-5B17-4795-BED0-7140497B445A}"/>
          </ac:spMkLst>
        </pc:spChg>
        <pc:spChg chg="add">
          <ac:chgData name="sambita mallick" userId="4a30c95d54dca3a4" providerId="LiveId" clId="{ED2A53D0-B203-439F-83B0-43EBC7E068EC}" dt="2024-12-14T09:35:39.688" v="1216" actId="26606"/>
          <ac:spMkLst>
            <pc:docMk/>
            <pc:sldMk cId="3650309673" sldId="256"/>
            <ac:spMk id="33" creationId="{D4974D33-8DC5-464E-8C6D-BE58F0669C17}"/>
          </ac:spMkLst>
        </pc:spChg>
        <pc:picChg chg="mod ord">
          <ac:chgData name="sambita mallick" userId="4a30c95d54dca3a4" providerId="LiveId" clId="{ED2A53D0-B203-439F-83B0-43EBC7E068EC}" dt="2024-12-14T09:35:39.688" v="1216" actId="26606"/>
          <ac:picMkLst>
            <pc:docMk/>
            <pc:sldMk cId="3650309673" sldId="256"/>
            <ac:picMk id="14" creationId="{DE43AF93-6038-F737-AC93-235740472717}"/>
          </ac:picMkLst>
        </pc:picChg>
      </pc:sldChg>
      <pc:sldChg chg="addSp delSp modSp mod delDesignElem">
        <pc:chgData name="sambita mallick" userId="4a30c95d54dca3a4" providerId="LiveId" clId="{ED2A53D0-B203-439F-83B0-43EBC7E068EC}" dt="2024-12-14T09:36:49.332" v="1265" actId="27636"/>
        <pc:sldMkLst>
          <pc:docMk/>
          <pc:sldMk cId="3369257627" sldId="257"/>
        </pc:sldMkLst>
        <pc:spChg chg="mod">
          <ac:chgData name="sambita mallick" userId="4a30c95d54dca3a4" providerId="LiveId" clId="{ED2A53D0-B203-439F-83B0-43EBC7E068EC}" dt="2024-12-14T08:34:51.477" v="48" actId="26606"/>
          <ac:spMkLst>
            <pc:docMk/>
            <pc:sldMk cId="3369257627" sldId="257"/>
            <ac:spMk id="2" creationId="{BECE5E01-DA75-1883-A0DA-1484204496C5}"/>
          </ac:spMkLst>
        </pc:spChg>
        <pc:spChg chg="mod">
          <ac:chgData name="sambita mallick" userId="4a30c95d54dca3a4" providerId="LiveId" clId="{ED2A53D0-B203-439F-83B0-43EBC7E068EC}" dt="2024-12-14T09:36:49.332" v="1265" actId="27636"/>
          <ac:spMkLst>
            <pc:docMk/>
            <pc:sldMk cId="3369257627" sldId="257"/>
            <ac:spMk id="3" creationId="{A06DADFA-EECB-F14F-0298-094CB514434E}"/>
          </ac:spMkLst>
        </pc:spChg>
        <pc:spChg chg="add">
          <ac:chgData name="sambita mallick" userId="4a30c95d54dca3a4" providerId="LiveId" clId="{ED2A53D0-B203-439F-83B0-43EBC7E068EC}" dt="2024-12-14T08:34:51.477" v="48" actId="26606"/>
          <ac:spMkLst>
            <pc:docMk/>
            <pc:sldMk cId="3369257627" sldId="257"/>
            <ac:spMk id="10" creationId="{ECC07320-C2CA-4E29-8481-9D9E143C7788}"/>
          </ac:spMkLst>
        </pc:spChg>
        <pc:spChg chg="add">
          <ac:chgData name="sambita mallick" userId="4a30c95d54dca3a4" providerId="LiveId" clId="{ED2A53D0-B203-439F-83B0-43EBC7E068EC}" dt="2024-12-14T08:34:51.477" v="48" actId="26606"/>
          <ac:spMkLst>
            <pc:docMk/>
            <pc:sldMk cId="3369257627" sldId="257"/>
            <ac:spMk id="12" creationId="{178FB36B-5BFE-42CA-BC60-1115E0D95EEC}"/>
          </ac:spMkLst>
        </pc:spChg>
        <pc:spChg chg="del">
          <ac:chgData name="sambita mallick" userId="4a30c95d54dca3a4" providerId="LiveId" clId="{ED2A53D0-B203-439F-83B0-43EBC7E068EC}" dt="2024-12-14T08:05:34.707" v="17"/>
          <ac:spMkLst>
            <pc:docMk/>
            <pc:sldMk cId="3369257627" sldId="257"/>
            <ac:spMk id="16" creationId="{E91DC736-0EF8-4F87-9146-EBF1D2EE4D3D}"/>
          </ac:spMkLst>
        </pc:spChg>
        <pc:spChg chg="del">
          <ac:chgData name="sambita mallick" userId="4a30c95d54dca3a4" providerId="LiveId" clId="{ED2A53D0-B203-439F-83B0-43EBC7E068EC}" dt="2024-12-14T08:05:34.707" v="17"/>
          <ac:spMkLst>
            <pc:docMk/>
            <pc:sldMk cId="3369257627" sldId="257"/>
            <ac:spMk id="18" creationId="{097CD68E-23E3-4007-8847-CD0944C4F7BE}"/>
          </ac:spMkLst>
        </pc:spChg>
        <pc:spChg chg="del">
          <ac:chgData name="sambita mallick" userId="4a30c95d54dca3a4" providerId="LiveId" clId="{ED2A53D0-B203-439F-83B0-43EBC7E068EC}" dt="2024-12-14T08:05:34.707" v="17"/>
          <ac:spMkLst>
            <pc:docMk/>
            <pc:sldMk cId="3369257627" sldId="257"/>
            <ac:spMk id="20" creationId="{AF2F604E-43BE-4DC3-B983-E071523364F8}"/>
          </ac:spMkLst>
        </pc:spChg>
        <pc:spChg chg="del">
          <ac:chgData name="sambita mallick" userId="4a30c95d54dca3a4" providerId="LiveId" clId="{ED2A53D0-B203-439F-83B0-43EBC7E068EC}" dt="2024-12-14T08:05:34.707" v="17"/>
          <ac:spMkLst>
            <pc:docMk/>
            <pc:sldMk cId="3369257627" sldId="257"/>
            <ac:spMk id="22" creationId="{08C9B587-E65E-4B52-B37C-ABEBB6E87928}"/>
          </ac:spMkLst>
        </pc:spChg>
        <pc:picChg chg="mod">
          <ac:chgData name="sambita mallick" userId="4a30c95d54dca3a4" providerId="LiveId" clId="{ED2A53D0-B203-439F-83B0-43EBC7E068EC}" dt="2024-12-14T08:34:51.477" v="48" actId="26606"/>
          <ac:picMkLst>
            <pc:docMk/>
            <pc:sldMk cId="3369257627" sldId="257"/>
            <ac:picMk id="5" creationId="{B65F3E46-EC8D-57AB-941D-93B3927BFAAE}"/>
          </ac:picMkLst>
        </pc:picChg>
      </pc:sldChg>
      <pc:sldChg chg="addSp delSp modSp mod addAnim delAnim delDesignElem">
        <pc:chgData name="sambita mallick" userId="4a30c95d54dca3a4" providerId="LiveId" clId="{ED2A53D0-B203-439F-83B0-43EBC7E068EC}" dt="2024-12-14T08:33:32.898" v="46"/>
        <pc:sldMkLst>
          <pc:docMk/>
          <pc:sldMk cId="3189100895" sldId="258"/>
        </pc:sldMkLst>
        <pc:spChg chg="mod">
          <ac:chgData name="sambita mallick" userId="4a30c95d54dca3a4" providerId="LiveId" clId="{ED2A53D0-B203-439F-83B0-43EBC7E068EC}" dt="2024-12-14T08:33:32.898" v="45" actId="26606"/>
          <ac:spMkLst>
            <pc:docMk/>
            <pc:sldMk cId="3189100895" sldId="258"/>
            <ac:spMk id="2" creationId="{810FE981-8561-A232-F43F-364A0C36393D}"/>
          </ac:spMkLst>
        </pc:spChg>
        <pc:spChg chg="mod">
          <ac:chgData name="sambita mallick" userId="4a30c95d54dca3a4" providerId="LiveId" clId="{ED2A53D0-B203-439F-83B0-43EBC7E068EC}" dt="2024-12-14T08:33:32.898" v="45" actId="26606"/>
          <ac:spMkLst>
            <pc:docMk/>
            <pc:sldMk cId="3189100895" sldId="258"/>
            <ac:spMk id="11" creationId="{8A8DD0EB-8739-1A85-B54E-A65222AD7710}"/>
          </ac:spMkLst>
        </pc:spChg>
        <pc:spChg chg="del">
          <ac:chgData name="sambita mallick" userId="4a30c95d54dca3a4" providerId="LiveId" clId="{ED2A53D0-B203-439F-83B0-43EBC7E068EC}" dt="2024-12-14T08:05:34.707" v="17"/>
          <ac:spMkLst>
            <pc:docMk/>
            <pc:sldMk cId="3189100895" sldId="258"/>
            <ac:spMk id="12" creationId="{04812C46-200A-4DEB-A05E-3ED6C68C2387}"/>
          </ac:spMkLst>
        </pc:spChg>
        <pc:spChg chg="del">
          <ac:chgData name="sambita mallick" userId="4a30c95d54dca3a4" providerId="LiveId" clId="{ED2A53D0-B203-439F-83B0-43EBC7E068EC}" dt="2024-12-14T08:05:34.707" v="17"/>
          <ac:spMkLst>
            <pc:docMk/>
            <pc:sldMk cId="3189100895" sldId="258"/>
            <ac:spMk id="14" creationId="{D1EA859B-E555-4109-94F3-6700E046E008}"/>
          </ac:spMkLst>
        </pc:spChg>
        <pc:spChg chg="add del">
          <ac:chgData name="sambita mallick" userId="4a30c95d54dca3a4" providerId="LiveId" clId="{ED2A53D0-B203-439F-83B0-43EBC7E068EC}" dt="2024-12-14T08:33:21.438" v="38" actId="26606"/>
          <ac:spMkLst>
            <pc:docMk/>
            <pc:sldMk cId="3189100895" sldId="258"/>
            <ac:spMk id="16" creationId="{ECC07320-C2CA-4E29-8481-9D9E143C7788}"/>
          </ac:spMkLst>
        </pc:spChg>
        <pc:spChg chg="add del">
          <ac:chgData name="sambita mallick" userId="4a30c95d54dca3a4" providerId="LiveId" clId="{ED2A53D0-B203-439F-83B0-43EBC7E068EC}" dt="2024-12-14T08:33:21.438" v="38" actId="26606"/>
          <ac:spMkLst>
            <pc:docMk/>
            <pc:sldMk cId="3189100895" sldId="258"/>
            <ac:spMk id="18" creationId="{178FB36B-5BFE-42CA-BC60-1115E0D95EEC}"/>
          </ac:spMkLst>
        </pc:spChg>
        <pc:spChg chg="add del">
          <ac:chgData name="sambita mallick" userId="4a30c95d54dca3a4" providerId="LiveId" clId="{ED2A53D0-B203-439F-83B0-43EBC7E068EC}" dt="2024-12-14T08:33:23.337" v="40" actId="26606"/>
          <ac:spMkLst>
            <pc:docMk/>
            <pc:sldMk cId="3189100895" sldId="258"/>
            <ac:spMk id="20" creationId="{D47766EE-4192-4B2D-A5A0-F60F9A5F743F}"/>
          </ac:spMkLst>
        </pc:spChg>
        <pc:spChg chg="add del">
          <ac:chgData name="sambita mallick" userId="4a30c95d54dca3a4" providerId="LiveId" clId="{ED2A53D0-B203-439F-83B0-43EBC7E068EC}" dt="2024-12-14T08:33:23.337" v="40" actId="26606"/>
          <ac:spMkLst>
            <pc:docMk/>
            <pc:sldMk cId="3189100895" sldId="258"/>
            <ac:spMk id="21" creationId="{D6705569-F545-4F47-A260-A9202826EA20}"/>
          </ac:spMkLst>
        </pc:spChg>
        <pc:spChg chg="add del">
          <ac:chgData name="sambita mallick" userId="4a30c95d54dca3a4" providerId="LiveId" clId="{ED2A53D0-B203-439F-83B0-43EBC7E068EC}" dt="2024-12-14T08:33:27.228" v="42" actId="26606"/>
          <ac:spMkLst>
            <pc:docMk/>
            <pc:sldMk cId="3189100895" sldId="258"/>
            <ac:spMk id="23" creationId="{6F828D28-8E09-41CC-8229-3070B5467A96}"/>
          </ac:spMkLst>
        </pc:spChg>
        <pc:spChg chg="add del">
          <ac:chgData name="sambita mallick" userId="4a30c95d54dca3a4" providerId="LiveId" clId="{ED2A53D0-B203-439F-83B0-43EBC7E068EC}" dt="2024-12-14T08:33:27.228" v="42" actId="26606"/>
          <ac:spMkLst>
            <pc:docMk/>
            <pc:sldMk cId="3189100895" sldId="258"/>
            <ac:spMk id="24" creationId="{D5B012D8-7F27-4758-9AC6-C889B154BD73}"/>
          </ac:spMkLst>
        </pc:spChg>
        <pc:spChg chg="add del">
          <ac:chgData name="sambita mallick" userId="4a30c95d54dca3a4" providerId="LiveId" clId="{ED2A53D0-B203-439F-83B0-43EBC7E068EC}" dt="2024-12-14T08:33:27.228" v="42" actId="26606"/>
          <ac:spMkLst>
            <pc:docMk/>
            <pc:sldMk cId="3189100895" sldId="258"/>
            <ac:spMk id="25" creationId="{4063B759-00FC-46D1-9898-8E8625268FAF}"/>
          </ac:spMkLst>
        </pc:spChg>
        <pc:spChg chg="add">
          <ac:chgData name="sambita mallick" userId="4a30c95d54dca3a4" providerId="LiveId" clId="{ED2A53D0-B203-439F-83B0-43EBC7E068EC}" dt="2024-12-14T08:33:32.898" v="45" actId="26606"/>
          <ac:spMkLst>
            <pc:docMk/>
            <pc:sldMk cId="3189100895" sldId="258"/>
            <ac:spMk id="30" creationId="{ECC07320-C2CA-4E29-8481-9D9E143C7788}"/>
          </ac:spMkLst>
        </pc:spChg>
        <pc:spChg chg="add">
          <ac:chgData name="sambita mallick" userId="4a30c95d54dca3a4" providerId="LiveId" clId="{ED2A53D0-B203-439F-83B0-43EBC7E068EC}" dt="2024-12-14T08:33:32.898" v="45" actId="26606"/>
          <ac:spMkLst>
            <pc:docMk/>
            <pc:sldMk cId="3189100895" sldId="258"/>
            <ac:spMk id="31" creationId="{178FB36B-5BFE-42CA-BC60-1115E0D95EEC}"/>
          </ac:spMkLst>
        </pc:spChg>
        <pc:grpChg chg="add del">
          <ac:chgData name="sambita mallick" userId="4a30c95d54dca3a4" providerId="LiveId" clId="{ED2A53D0-B203-439F-83B0-43EBC7E068EC}" dt="2024-12-14T08:33:32.881" v="44" actId="26606"/>
          <ac:grpSpMkLst>
            <pc:docMk/>
            <pc:sldMk cId="3189100895" sldId="258"/>
            <ac:grpSpMk id="27" creationId="{6258F736-B256-8039-9DC6-F4E49A5C5AD5}"/>
          </ac:grpSpMkLst>
        </pc:grpChg>
        <pc:picChg chg="mod ord">
          <ac:chgData name="sambita mallick" userId="4a30c95d54dca3a4" providerId="LiveId" clId="{ED2A53D0-B203-439F-83B0-43EBC7E068EC}" dt="2024-12-14T08:33:32.881" v="44" actId="26606"/>
          <ac:picMkLst>
            <pc:docMk/>
            <pc:sldMk cId="3189100895" sldId="258"/>
            <ac:picMk id="5" creationId="{0D3ADBF8-7489-8D0E-11F7-2E58919FA9BA}"/>
          </ac:picMkLst>
        </pc:picChg>
      </pc:sldChg>
      <pc:sldChg chg="delSp modSp mod delDesignElem">
        <pc:chgData name="sambita mallick" userId="4a30c95d54dca3a4" providerId="LiveId" clId="{ED2A53D0-B203-439F-83B0-43EBC7E068EC}" dt="2024-12-14T08:31:30.499" v="32" actId="27636"/>
        <pc:sldMkLst>
          <pc:docMk/>
          <pc:sldMk cId="3510207355" sldId="259"/>
        </pc:sldMkLst>
        <pc:spChg chg="mod">
          <ac:chgData name="sambita mallick" userId="4a30c95d54dca3a4" providerId="LiveId" clId="{ED2A53D0-B203-439F-83B0-43EBC7E068EC}" dt="2024-12-14T08:31:30.499" v="32" actId="27636"/>
          <ac:spMkLst>
            <pc:docMk/>
            <pc:sldMk cId="3510207355" sldId="259"/>
            <ac:spMk id="2" creationId="{E96A47CB-0796-8542-9EDB-46E54C8422D9}"/>
          </ac:spMkLst>
        </pc:spChg>
        <pc:spChg chg="del">
          <ac:chgData name="sambita mallick" userId="4a30c95d54dca3a4" providerId="LiveId" clId="{ED2A53D0-B203-439F-83B0-43EBC7E068EC}" dt="2024-12-14T08:05:34.707" v="17"/>
          <ac:spMkLst>
            <pc:docMk/>
            <pc:sldMk cId="3510207355" sldId="259"/>
            <ac:spMk id="12" creationId="{04812C46-200A-4DEB-A05E-3ED6C68C2387}"/>
          </ac:spMkLst>
        </pc:spChg>
        <pc:spChg chg="del">
          <ac:chgData name="sambita mallick" userId="4a30c95d54dca3a4" providerId="LiveId" clId="{ED2A53D0-B203-439F-83B0-43EBC7E068EC}" dt="2024-12-14T08:05:34.707" v="17"/>
          <ac:spMkLst>
            <pc:docMk/>
            <pc:sldMk cId="3510207355" sldId="259"/>
            <ac:spMk id="14" creationId="{D1EA859B-E555-4109-94F3-6700E046E008}"/>
          </ac:spMkLst>
        </pc:spChg>
      </pc:sldChg>
      <pc:sldChg chg="delSp modSp mod delDesignElem">
        <pc:chgData name="sambita mallick" userId="4a30c95d54dca3a4" providerId="LiveId" clId="{ED2A53D0-B203-439F-83B0-43EBC7E068EC}" dt="2024-12-14T08:55:28.740" v="264" actId="255"/>
        <pc:sldMkLst>
          <pc:docMk/>
          <pc:sldMk cId="781250832" sldId="260"/>
        </pc:sldMkLst>
        <pc:spChg chg="mod">
          <ac:chgData name="sambita mallick" userId="4a30c95d54dca3a4" providerId="LiveId" clId="{ED2A53D0-B203-439F-83B0-43EBC7E068EC}" dt="2024-12-14T08:55:28.740" v="264" actId="255"/>
          <ac:spMkLst>
            <pc:docMk/>
            <pc:sldMk cId="781250832" sldId="260"/>
            <ac:spMk id="14" creationId="{4DB95711-D097-8F16-3AED-C2F8F897D4EE}"/>
          </ac:spMkLst>
        </pc:spChg>
        <pc:spChg chg="mod">
          <ac:chgData name="sambita mallick" userId="4a30c95d54dca3a4" providerId="LiveId" clId="{ED2A53D0-B203-439F-83B0-43EBC7E068EC}" dt="2024-12-14T08:54:55.726" v="260" actId="27636"/>
          <ac:spMkLst>
            <pc:docMk/>
            <pc:sldMk cId="781250832" sldId="260"/>
            <ac:spMk id="21" creationId="{FF0C5830-DB3E-678C-C291-F45AAE5E2A32}"/>
          </ac:spMkLst>
        </pc:spChg>
        <pc:spChg chg="del">
          <ac:chgData name="sambita mallick" userId="4a30c95d54dca3a4" providerId="LiveId" clId="{ED2A53D0-B203-439F-83B0-43EBC7E068EC}" dt="2024-12-14T08:05:34.707" v="17"/>
          <ac:spMkLst>
            <pc:docMk/>
            <pc:sldMk cId="781250832" sldId="260"/>
            <ac:spMk id="24" creationId="{04812C46-200A-4DEB-A05E-3ED6C68C2387}"/>
          </ac:spMkLst>
        </pc:spChg>
        <pc:spChg chg="del">
          <ac:chgData name="sambita mallick" userId="4a30c95d54dca3a4" providerId="LiveId" clId="{ED2A53D0-B203-439F-83B0-43EBC7E068EC}" dt="2024-12-14T08:05:34.707" v="17"/>
          <ac:spMkLst>
            <pc:docMk/>
            <pc:sldMk cId="781250832" sldId="260"/>
            <ac:spMk id="26" creationId="{D1EA859B-E555-4109-94F3-6700E046E008}"/>
          </ac:spMkLst>
        </pc:spChg>
      </pc:sldChg>
      <pc:sldChg chg="delSp modSp mod delDesignElem">
        <pc:chgData name="sambita mallick" userId="4a30c95d54dca3a4" providerId="LiveId" clId="{ED2A53D0-B203-439F-83B0-43EBC7E068EC}" dt="2024-12-14T08:31:30.546" v="33" actId="27636"/>
        <pc:sldMkLst>
          <pc:docMk/>
          <pc:sldMk cId="250157521" sldId="261"/>
        </pc:sldMkLst>
        <pc:spChg chg="del">
          <ac:chgData name="sambita mallick" userId="4a30c95d54dca3a4" providerId="LiveId" clId="{ED2A53D0-B203-439F-83B0-43EBC7E068EC}" dt="2024-12-14T08:05:34.707" v="17"/>
          <ac:spMkLst>
            <pc:docMk/>
            <pc:sldMk cId="250157521" sldId="261"/>
            <ac:spMk id="85" creationId="{6CB927A4-E432-4310-9CD5-E89FF5063179}"/>
          </ac:spMkLst>
        </pc:spChg>
        <pc:spChg chg="del">
          <ac:chgData name="sambita mallick" userId="4a30c95d54dca3a4" providerId="LiveId" clId="{ED2A53D0-B203-439F-83B0-43EBC7E068EC}" dt="2024-12-14T08:05:34.707" v="17"/>
          <ac:spMkLst>
            <pc:docMk/>
            <pc:sldMk cId="250157521" sldId="261"/>
            <ac:spMk id="86" creationId="{327D73B4-9F5C-4A64-A179-51B9500CB8B5}"/>
          </ac:spMkLst>
        </pc:spChg>
        <pc:spChg chg="del">
          <ac:chgData name="sambita mallick" userId="4a30c95d54dca3a4" providerId="LiveId" clId="{ED2A53D0-B203-439F-83B0-43EBC7E068EC}" dt="2024-12-14T08:05:34.707" v="17"/>
          <ac:spMkLst>
            <pc:docMk/>
            <pc:sldMk cId="250157521" sldId="261"/>
            <ac:spMk id="87" creationId="{E3020543-B24B-4EC4-8FFC-8DD88EEA91A8}"/>
          </ac:spMkLst>
        </pc:spChg>
        <pc:spChg chg="del">
          <ac:chgData name="sambita mallick" userId="4a30c95d54dca3a4" providerId="LiveId" clId="{ED2A53D0-B203-439F-83B0-43EBC7E068EC}" dt="2024-12-14T08:05:34.707" v="17"/>
          <ac:spMkLst>
            <pc:docMk/>
            <pc:sldMk cId="250157521" sldId="261"/>
            <ac:spMk id="88" creationId="{A88E8F50-3CA9-49A3-A143-F1B0905EC2D4}"/>
          </ac:spMkLst>
        </pc:spChg>
        <pc:spChg chg="del">
          <ac:chgData name="sambita mallick" userId="4a30c95d54dca3a4" providerId="LiveId" clId="{ED2A53D0-B203-439F-83B0-43EBC7E068EC}" dt="2024-12-14T08:05:34.707" v="17"/>
          <ac:spMkLst>
            <pc:docMk/>
            <pc:sldMk cId="250157521" sldId="261"/>
            <ac:spMk id="89" creationId="{85D33C90-E0E9-4BCC-847B-53431DF7C73A}"/>
          </ac:spMkLst>
        </pc:spChg>
        <pc:spChg chg="mod">
          <ac:chgData name="sambita mallick" userId="4a30c95d54dca3a4" providerId="LiveId" clId="{ED2A53D0-B203-439F-83B0-43EBC7E068EC}" dt="2024-12-14T08:31:30.546" v="33" actId="27636"/>
          <ac:spMkLst>
            <pc:docMk/>
            <pc:sldMk cId="250157521" sldId="261"/>
            <ac:spMk id="90" creationId="{E9B64CC9-517B-993F-05B6-8D6BACB15894}"/>
          </ac:spMkLst>
        </pc:spChg>
        <pc:spChg chg="del">
          <ac:chgData name="sambita mallick" userId="4a30c95d54dca3a4" providerId="LiveId" clId="{ED2A53D0-B203-439F-83B0-43EBC7E068EC}" dt="2024-12-14T08:05:34.707" v="17"/>
          <ac:spMkLst>
            <pc:docMk/>
            <pc:sldMk cId="250157521" sldId="261"/>
            <ac:spMk id="91" creationId="{1453BF6C-B012-48B7-B4E8-6D7AC7C27D02}"/>
          </ac:spMkLst>
        </pc:spChg>
        <pc:spChg chg="del">
          <ac:chgData name="sambita mallick" userId="4a30c95d54dca3a4" providerId="LiveId" clId="{ED2A53D0-B203-439F-83B0-43EBC7E068EC}" dt="2024-12-14T08:05:34.707" v="17"/>
          <ac:spMkLst>
            <pc:docMk/>
            <pc:sldMk cId="250157521" sldId="261"/>
            <ac:spMk id="93" creationId="{D0F14822-B1F1-4730-A131-C3416A790B0D}"/>
          </ac:spMkLst>
        </pc:spChg>
        <pc:spChg chg="del">
          <ac:chgData name="sambita mallick" userId="4a30c95d54dca3a4" providerId="LiveId" clId="{ED2A53D0-B203-439F-83B0-43EBC7E068EC}" dt="2024-12-14T08:05:34.707" v="17"/>
          <ac:spMkLst>
            <pc:docMk/>
            <pc:sldMk cId="250157521" sldId="261"/>
            <ac:spMk id="95" creationId="{21B54AE1-1F3F-4A4D-B391-CE0852C55837}"/>
          </ac:spMkLst>
        </pc:spChg>
        <pc:cxnChg chg="del">
          <ac:chgData name="sambita mallick" userId="4a30c95d54dca3a4" providerId="LiveId" clId="{ED2A53D0-B203-439F-83B0-43EBC7E068EC}" dt="2024-12-14T08:05:34.707" v="17"/>
          <ac:cxnSpMkLst>
            <pc:docMk/>
            <pc:sldMk cId="250157521" sldId="261"/>
            <ac:cxnSpMk id="97" creationId="{C49DA8F6-BCC1-4447-B54C-57856834B94B}"/>
          </ac:cxnSpMkLst>
        </pc:cxnChg>
      </pc:sldChg>
      <pc:sldChg chg="delSp delDesignElem">
        <pc:chgData name="sambita mallick" userId="4a30c95d54dca3a4" providerId="LiveId" clId="{ED2A53D0-B203-439F-83B0-43EBC7E068EC}" dt="2024-12-14T08:05:34.707" v="17"/>
        <pc:sldMkLst>
          <pc:docMk/>
          <pc:sldMk cId="2386795064" sldId="262"/>
        </pc:sldMkLst>
        <pc:spChg chg="del">
          <ac:chgData name="sambita mallick" userId="4a30c95d54dca3a4" providerId="LiveId" clId="{ED2A53D0-B203-439F-83B0-43EBC7E068EC}" dt="2024-12-14T08:05:34.707" v="17"/>
          <ac:spMkLst>
            <pc:docMk/>
            <pc:sldMk cId="2386795064" sldId="262"/>
            <ac:spMk id="14" creationId="{D1EA859B-E555-4109-94F3-6700E046E008}"/>
          </ac:spMkLst>
        </pc:spChg>
        <pc:spChg chg="del">
          <ac:chgData name="sambita mallick" userId="4a30c95d54dca3a4" providerId="LiveId" clId="{ED2A53D0-B203-439F-83B0-43EBC7E068EC}" dt="2024-12-14T08:05:34.707" v="17"/>
          <ac:spMkLst>
            <pc:docMk/>
            <pc:sldMk cId="2386795064" sldId="262"/>
            <ac:spMk id="15" creationId="{04812C46-200A-4DEB-A05E-3ED6C68C2387}"/>
          </ac:spMkLst>
        </pc:spChg>
      </pc:sldChg>
      <pc:sldChg chg="delSp delDesignElem">
        <pc:chgData name="sambita mallick" userId="4a30c95d54dca3a4" providerId="LiveId" clId="{ED2A53D0-B203-439F-83B0-43EBC7E068EC}" dt="2024-12-14T08:05:34.707" v="17"/>
        <pc:sldMkLst>
          <pc:docMk/>
          <pc:sldMk cId="1614073853" sldId="263"/>
        </pc:sldMkLst>
        <pc:grpChg chg="del">
          <ac:chgData name="sambita mallick" userId="4a30c95d54dca3a4" providerId="LiveId" clId="{ED2A53D0-B203-439F-83B0-43EBC7E068EC}" dt="2024-12-14T08:05:34.707" v="17"/>
          <ac:grpSpMkLst>
            <pc:docMk/>
            <pc:sldMk cId="1614073853" sldId="263"/>
            <ac:grpSpMk id="38" creationId="{AA47CC56-1188-533D-88C5-F705AFAAAE96}"/>
          </ac:grpSpMkLst>
        </pc:grpChg>
      </pc:sldChg>
      <pc:sldChg chg="delSp modSp mod delDesignElem">
        <pc:chgData name="sambita mallick" userId="4a30c95d54dca3a4" providerId="LiveId" clId="{ED2A53D0-B203-439F-83B0-43EBC7E068EC}" dt="2024-12-14T08:31:30.546" v="34" actId="27636"/>
        <pc:sldMkLst>
          <pc:docMk/>
          <pc:sldMk cId="1168925549" sldId="265"/>
        </pc:sldMkLst>
        <pc:spChg chg="mod">
          <ac:chgData name="sambita mallick" userId="4a30c95d54dca3a4" providerId="LiveId" clId="{ED2A53D0-B203-439F-83B0-43EBC7E068EC}" dt="2024-12-14T08:31:30.546" v="34" actId="27636"/>
          <ac:spMkLst>
            <pc:docMk/>
            <pc:sldMk cId="1168925549" sldId="265"/>
            <ac:spMk id="2" creationId="{5FAC693B-448E-9170-A396-D12B6D74CDE6}"/>
          </ac:spMkLst>
        </pc:spChg>
        <pc:spChg chg="del">
          <ac:chgData name="sambita mallick" userId="4a30c95d54dca3a4" providerId="LiveId" clId="{ED2A53D0-B203-439F-83B0-43EBC7E068EC}" dt="2024-12-14T08:05:34.707" v="17"/>
          <ac:spMkLst>
            <pc:docMk/>
            <pc:sldMk cId="1168925549" sldId="265"/>
            <ac:spMk id="19" creationId="{4D4677D2-D5AC-4CF9-9EED-2B89D0A1C212}"/>
          </ac:spMkLst>
        </pc:spChg>
        <pc:spChg chg="del">
          <ac:chgData name="sambita mallick" userId="4a30c95d54dca3a4" providerId="LiveId" clId="{ED2A53D0-B203-439F-83B0-43EBC7E068EC}" dt="2024-12-14T08:05:34.707" v="17"/>
          <ac:spMkLst>
            <pc:docMk/>
            <pc:sldMk cId="1168925549" sldId="265"/>
            <ac:spMk id="27" creationId="{AF695F69-7001-421E-98A8-E74156934A51}"/>
          </ac:spMkLst>
        </pc:spChg>
      </pc:sldChg>
      <pc:sldChg chg="delSp modSp mod delDesignElem">
        <pc:chgData name="sambita mallick" userId="4a30c95d54dca3a4" providerId="LiveId" clId="{ED2A53D0-B203-439F-83B0-43EBC7E068EC}" dt="2024-12-14T08:21:45.080" v="28" actId="27636"/>
        <pc:sldMkLst>
          <pc:docMk/>
          <pc:sldMk cId="3701410640" sldId="266"/>
        </pc:sldMkLst>
        <pc:spChg chg="mod">
          <ac:chgData name="sambita mallick" userId="4a30c95d54dca3a4" providerId="LiveId" clId="{ED2A53D0-B203-439F-83B0-43EBC7E068EC}" dt="2024-12-14T08:21:45.080" v="28" actId="27636"/>
          <ac:spMkLst>
            <pc:docMk/>
            <pc:sldMk cId="3701410640" sldId="266"/>
            <ac:spMk id="2" creationId="{FDEF70A2-F664-9719-6168-F92C74E78337}"/>
          </ac:spMkLst>
        </pc:spChg>
        <pc:spChg chg="del">
          <ac:chgData name="sambita mallick" userId="4a30c95d54dca3a4" providerId="LiveId" clId="{ED2A53D0-B203-439F-83B0-43EBC7E068EC}" dt="2024-12-14T08:05:34.707" v="17"/>
          <ac:spMkLst>
            <pc:docMk/>
            <pc:sldMk cId="3701410640" sldId="266"/>
            <ac:spMk id="116" creationId="{F6E384F5-137A-40B1-97F0-694CC6ECD59C}"/>
          </ac:spMkLst>
        </pc:spChg>
        <pc:spChg chg="del">
          <ac:chgData name="sambita mallick" userId="4a30c95d54dca3a4" providerId="LiveId" clId="{ED2A53D0-B203-439F-83B0-43EBC7E068EC}" dt="2024-12-14T08:05:34.707" v="17"/>
          <ac:spMkLst>
            <pc:docMk/>
            <pc:sldMk cId="3701410640" sldId="266"/>
            <ac:spMk id="118" creationId="{9DBC4630-03DA-474F-BBCB-BA3AE6B317A4}"/>
          </ac:spMkLst>
        </pc:spChg>
        <pc:spChg chg="del">
          <ac:chgData name="sambita mallick" userId="4a30c95d54dca3a4" providerId="LiveId" clId="{ED2A53D0-B203-439F-83B0-43EBC7E068EC}" dt="2024-12-14T08:05:34.707" v="17"/>
          <ac:spMkLst>
            <pc:docMk/>
            <pc:sldMk cId="3701410640" sldId="266"/>
            <ac:spMk id="120" creationId="{78418A25-6EAC-4140-BFE6-284E1925B5EE}"/>
          </ac:spMkLst>
        </pc:spChg>
        <pc:spChg chg="del">
          <ac:chgData name="sambita mallick" userId="4a30c95d54dca3a4" providerId="LiveId" clId="{ED2A53D0-B203-439F-83B0-43EBC7E068EC}" dt="2024-12-14T08:05:34.707" v="17"/>
          <ac:spMkLst>
            <pc:docMk/>
            <pc:sldMk cId="3701410640" sldId="266"/>
            <ac:spMk id="122" creationId="{6B9D64DB-4D5C-4A91-B45F-F301E3174F9F}"/>
          </ac:spMkLst>
        </pc:spChg>
        <pc:spChg chg="del">
          <ac:chgData name="sambita mallick" userId="4a30c95d54dca3a4" providerId="LiveId" clId="{ED2A53D0-B203-439F-83B0-43EBC7E068EC}" dt="2024-12-14T08:05:34.707" v="17"/>
          <ac:spMkLst>
            <pc:docMk/>
            <pc:sldMk cId="3701410640" sldId="266"/>
            <ac:spMk id="124" creationId="{CB14CE1B-4BC5-4EF2-BE3D-05E4F580B3DB}"/>
          </ac:spMkLst>
        </pc:spChg>
      </pc:sldChg>
      <pc:sldChg chg="delSp delDesignElem">
        <pc:chgData name="sambita mallick" userId="4a30c95d54dca3a4" providerId="LiveId" clId="{ED2A53D0-B203-439F-83B0-43EBC7E068EC}" dt="2024-12-14T08:05:34.707" v="17"/>
        <pc:sldMkLst>
          <pc:docMk/>
          <pc:sldMk cId="177398727" sldId="267"/>
        </pc:sldMkLst>
        <pc:spChg chg="del">
          <ac:chgData name="sambita mallick" userId="4a30c95d54dca3a4" providerId="LiveId" clId="{ED2A53D0-B203-439F-83B0-43EBC7E068EC}" dt="2024-12-14T08:05:34.707" v="17"/>
          <ac:spMkLst>
            <pc:docMk/>
            <pc:sldMk cId="177398727" sldId="267"/>
            <ac:spMk id="38" creationId="{04812C46-200A-4DEB-A05E-3ED6C68C2387}"/>
          </ac:spMkLst>
        </pc:spChg>
        <pc:spChg chg="del">
          <ac:chgData name="sambita mallick" userId="4a30c95d54dca3a4" providerId="LiveId" clId="{ED2A53D0-B203-439F-83B0-43EBC7E068EC}" dt="2024-12-14T08:05:34.707" v="17"/>
          <ac:spMkLst>
            <pc:docMk/>
            <pc:sldMk cId="177398727" sldId="267"/>
            <ac:spMk id="39" creationId="{D1EA859B-E555-4109-94F3-6700E046E008}"/>
          </ac:spMkLst>
        </pc:spChg>
      </pc:sldChg>
      <pc:sldChg chg="delSp modSp del mod delDesignElem">
        <pc:chgData name="sambita mallick" userId="4a30c95d54dca3a4" providerId="LiveId" clId="{ED2A53D0-B203-439F-83B0-43EBC7E068EC}" dt="2024-12-14T09:24:41.511" v="1056" actId="2696"/>
        <pc:sldMkLst>
          <pc:docMk/>
          <pc:sldMk cId="1314369520" sldId="268"/>
        </pc:sldMkLst>
        <pc:spChg chg="del">
          <ac:chgData name="sambita mallick" userId="4a30c95d54dca3a4" providerId="LiveId" clId="{ED2A53D0-B203-439F-83B0-43EBC7E068EC}" dt="2024-12-14T08:05:34.707" v="17"/>
          <ac:spMkLst>
            <pc:docMk/>
            <pc:sldMk cId="1314369520" sldId="268"/>
            <ac:spMk id="27" creationId="{71B2258F-86CA-4D4D-8270-BC05FCDEBFB3}"/>
          </ac:spMkLst>
        </pc:spChg>
        <pc:picChg chg="mod">
          <ac:chgData name="sambita mallick" userId="4a30c95d54dca3a4" providerId="LiveId" clId="{ED2A53D0-B203-439F-83B0-43EBC7E068EC}" dt="2024-12-14T09:24:17.112" v="1055" actId="14100"/>
          <ac:picMkLst>
            <pc:docMk/>
            <pc:sldMk cId="1314369520" sldId="268"/>
            <ac:picMk id="5" creationId="{1787445E-440D-48AC-785C-EBDC1BB78D26}"/>
          </ac:picMkLst>
        </pc:picChg>
      </pc:sldChg>
      <pc:sldChg chg="delSp modAnim delDesignElem">
        <pc:chgData name="sambita mallick" userId="4a30c95d54dca3a4" providerId="LiveId" clId="{ED2A53D0-B203-439F-83B0-43EBC7E068EC}" dt="2024-12-14T09:37:08.625" v="1266"/>
        <pc:sldMkLst>
          <pc:docMk/>
          <pc:sldMk cId="2729829133" sldId="269"/>
        </pc:sldMkLst>
        <pc:spChg chg="del">
          <ac:chgData name="sambita mallick" userId="4a30c95d54dca3a4" providerId="LiveId" clId="{ED2A53D0-B203-439F-83B0-43EBC7E068EC}" dt="2024-12-14T08:05:34.707" v="17"/>
          <ac:spMkLst>
            <pc:docMk/>
            <pc:sldMk cId="2729829133" sldId="269"/>
            <ac:spMk id="12" creationId="{04812C46-200A-4DEB-A05E-3ED6C68C2387}"/>
          </ac:spMkLst>
        </pc:spChg>
        <pc:spChg chg="del">
          <ac:chgData name="sambita mallick" userId="4a30c95d54dca3a4" providerId="LiveId" clId="{ED2A53D0-B203-439F-83B0-43EBC7E068EC}" dt="2024-12-14T08:05:34.707" v="17"/>
          <ac:spMkLst>
            <pc:docMk/>
            <pc:sldMk cId="2729829133" sldId="269"/>
            <ac:spMk id="14" creationId="{D1EA859B-E555-4109-94F3-6700E046E008}"/>
          </ac:spMkLst>
        </pc:spChg>
      </pc:sldChg>
      <pc:sldChg chg="addSp delSp modSp new mod setBg addAnim">
        <pc:chgData name="sambita mallick" userId="4a30c95d54dca3a4" providerId="LiveId" clId="{ED2A53D0-B203-439F-83B0-43EBC7E068EC}" dt="2024-12-14T09:02:17.504" v="360" actId="14100"/>
        <pc:sldMkLst>
          <pc:docMk/>
          <pc:sldMk cId="539640856" sldId="270"/>
        </pc:sldMkLst>
        <pc:spChg chg="mod">
          <ac:chgData name="sambita mallick" userId="4a30c95d54dca3a4" providerId="LiveId" clId="{ED2A53D0-B203-439F-83B0-43EBC7E068EC}" dt="2024-12-14T09:02:17.504" v="360" actId="14100"/>
          <ac:spMkLst>
            <pc:docMk/>
            <pc:sldMk cId="539640856" sldId="270"/>
            <ac:spMk id="2" creationId="{14EE27DE-2B8A-A10C-3800-01BB209C0802}"/>
          </ac:spMkLst>
        </pc:spChg>
        <pc:spChg chg="del mod">
          <ac:chgData name="sambita mallick" userId="4a30c95d54dca3a4" providerId="LiveId" clId="{ED2A53D0-B203-439F-83B0-43EBC7E068EC}" dt="2024-12-14T09:01:11.798" v="348"/>
          <ac:spMkLst>
            <pc:docMk/>
            <pc:sldMk cId="539640856" sldId="270"/>
            <ac:spMk id="3" creationId="{8323AF58-BCAE-4DEE-30F4-009E38751252}"/>
          </ac:spMkLst>
        </pc:spChg>
        <pc:spChg chg="add del mod">
          <ac:chgData name="sambita mallick" userId="4a30c95d54dca3a4" providerId="LiveId" clId="{ED2A53D0-B203-439F-83B0-43EBC7E068EC}" dt="2024-12-14T09:01:41.571" v="353" actId="21"/>
          <ac:spMkLst>
            <pc:docMk/>
            <pc:sldMk cId="539640856" sldId="270"/>
            <ac:spMk id="4" creationId="{FCB2BFB4-E56F-E112-8167-DB4A2414B817}"/>
          </ac:spMkLst>
        </pc:spChg>
        <pc:spChg chg="add">
          <ac:chgData name="sambita mallick" userId="4a30c95d54dca3a4" providerId="LiveId" clId="{ED2A53D0-B203-439F-83B0-43EBC7E068EC}" dt="2024-12-14T09:01:54.167" v="355" actId="26606"/>
          <ac:spMkLst>
            <pc:docMk/>
            <pc:sldMk cId="539640856" sldId="270"/>
            <ac:spMk id="9" creationId="{A3363022-C969-41E9-8EB2-E4C94908C1FA}"/>
          </ac:spMkLst>
        </pc:spChg>
        <pc:spChg chg="add">
          <ac:chgData name="sambita mallick" userId="4a30c95d54dca3a4" providerId="LiveId" clId="{ED2A53D0-B203-439F-83B0-43EBC7E068EC}" dt="2024-12-14T09:01:54.167" v="355" actId="26606"/>
          <ac:spMkLst>
            <pc:docMk/>
            <pc:sldMk cId="539640856" sldId="270"/>
            <ac:spMk id="11" creationId="{8D1AD6B3-BE88-4CEB-BA17-790657CC4729}"/>
          </ac:spMkLst>
        </pc:spChg>
        <pc:grpChg chg="add">
          <ac:chgData name="sambita mallick" userId="4a30c95d54dca3a4" providerId="LiveId" clId="{ED2A53D0-B203-439F-83B0-43EBC7E068EC}" dt="2024-12-14T09:01:54.167" v="355" actId="26606"/>
          <ac:grpSpMkLst>
            <pc:docMk/>
            <pc:sldMk cId="539640856" sldId="270"/>
            <ac:grpSpMk id="13" creationId="{89D1390B-7E13-4B4F-9CB2-391063412E54}"/>
          </ac:grpSpMkLst>
        </pc:grpChg>
        <pc:picChg chg="add">
          <ac:chgData name="sambita mallick" userId="4a30c95d54dca3a4" providerId="LiveId" clId="{ED2A53D0-B203-439F-83B0-43EBC7E068EC}" dt="2024-12-14T09:01:54.167" v="355" actId="26606"/>
          <ac:picMkLst>
            <pc:docMk/>
            <pc:sldMk cId="539640856" sldId="270"/>
            <ac:picMk id="6" creationId="{6F48FB3F-F167-B932-B1D2-7188C30B2054}"/>
          </ac:picMkLst>
        </pc:picChg>
      </pc:sldChg>
      <pc:sldChg chg="new del mod chgLayout">
        <pc:chgData name="sambita mallick" userId="4a30c95d54dca3a4" providerId="LiveId" clId="{ED2A53D0-B203-439F-83B0-43EBC7E068EC}" dt="2024-12-14T08:27:20.029" v="29" actId="2696"/>
        <pc:sldMkLst>
          <pc:docMk/>
          <pc:sldMk cId="1705767627" sldId="270"/>
        </pc:sldMkLst>
      </pc:sldChg>
      <pc:sldChg chg="addSp delSp modSp new mod modTransition setBg">
        <pc:chgData name="sambita mallick" userId="4a30c95d54dca3a4" providerId="LiveId" clId="{ED2A53D0-B203-439F-83B0-43EBC7E068EC}" dt="2024-12-14T09:37:21.338" v="1267"/>
        <pc:sldMkLst>
          <pc:docMk/>
          <pc:sldMk cId="150833775" sldId="271"/>
        </pc:sldMkLst>
        <pc:spChg chg="mod">
          <ac:chgData name="sambita mallick" userId="4a30c95d54dca3a4" providerId="LiveId" clId="{ED2A53D0-B203-439F-83B0-43EBC7E068EC}" dt="2024-12-14T08:35:34.883" v="61" actId="26606"/>
          <ac:spMkLst>
            <pc:docMk/>
            <pc:sldMk cId="150833775" sldId="271"/>
            <ac:spMk id="2" creationId="{F2DED3DF-9740-B8E6-81D1-178E03718089}"/>
          </ac:spMkLst>
        </pc:spChg>
        <pc:spChg chg="del">
          <ac:chgData name="sambita mallick" userId="4a30c95d54dca3a4" providerId="LiveId" clId="{ED2A53D0-B203-439F-83B0-43EBC7E068EC}" dt="2024-12-14T08:35:34.883" v="61" actId="26606"/>
          <ac:spMkLst>
            <pc:docMk/>
            <pc:sldMk cId="150833775" sldId="271"/>
            <ac:spMk id="3" creationId="{1CA0A8D5-514B-B35D-6E57-788165962AB1}"/>
          </ac:spMkLst>
        </pc:spChg>
        <pc:spChg chg="add">
          <ac:chgData name="sambita mallick" userId="4a30c95d54dca3a4" providerId="LiveId" clId="{ED2A53D0-B203-439F-83B0-43EBC7E068EC}" dt="2024-12-14T08:35:34.883" v="61" actId="26606"/>
          <ac:spMkLst>
            <pc:docMk/>
            <pc:sldMk cId="150833775" sldId="271"/>
            <ac:spMk id="9" creationId="{4D60F200-5EB0-B223-2439-C96C67F0FEE1}"/>
          </ac:spMkLst>
        </pc:spChg>
        <pc:spChg chg="add">
          <ac:chgData name="sambita mallick" userId="4a30c95d54dca3a4" providerId="LiveId" clId="{ED2A53D0-B203-439F-83B0-43EBC7E068EC}" dt="2024-12-14T08:35:34.883" v="61" actId="26606"/>
          <ac:spMkLst>
            <pc:docMk/>
            <pc:sldMk cId="150833775" sldId="271"/>
            <ac:spMk id="11" creationId="{F92CB243-67C5-E304-31A0-4D7D607BAFBA}"/>
          </ac:spMkLst>
        </pc:spChg>
        <pc:spChg chg="add">
          <ac:chgData name="sambita mallick" userId="4a30c95d54dca3a4" providerId="LiveId" clId="{ED2A53D0-B203-439F-83B0-43EBC7E068EC}" dt="2024-12-14T08:35:34.883" v="61" actId="26606"/>
          <ac:spMkLst>
            <pc:docMk/>
            <pc:sldMk cId="150833775" sldId="271"/>
            <ac:spMk id="13" creationId="{11A95761-C93E-94BF-087D-D2A823789EAB}"/>
          </ac:spMkLst>
        </pc:spChg>
        <pc:spChg chg="add">
          <ac:chgData name="sambita mallick" userId="4a30c95d54dca3a4" providerId="LiveId" clId="{ED2A53D0-B203-439F-83B0-43EBC7E068EC}" dt="2024-12-14T08:35:34.883" v="61" actId="26606"/>
          <ac:spMkLst>
            <pc:docMk/>
            <pc:sldMk cId="150833775" sldId="271"/>
            <ac:spMk id="15" creationId="{6E63D1A5-FD49-4756-F62E-786C34E631EF}"/>
          </ac:spMkLst>
        </pc:spChg>
        <pc:picChg chg="add">
          <ac:chgData name="sambita mallick" userId="4a30c95d54dca3a4" providerId="LiveId" clId="{ED2A53D0-B203-439F-83B0-43EBC7E068EC}" dt="2024-12-14T08:35:34.883" v="61" actId="26606"/>
          <ac:picMkLst>
            <pc:docMk/>
            <pc:sldMk cId="150833775" sldId="271"/>
            <ac:picMk id="5" creationId="{8E471CEE-BD78-D7A6-F122-0476455CC5A8}"/>
          </ac:picMkLst>
        </pc:picChg>
      </pc:sldChg>
      <pc:sldChg chg="new del">
        <pc:chgData name="sambita mallick" userId="4a30c95d54dca3a4" providerId="LiveId" clId="{ED2A53D0-B203-439F-83B0-43EBC7E068EC}" dt="2024-12-14T08:35:09.992" v="50" actId="2696"/>
        <pc:sldMkLst>
          <pc:docMk/>
          <pc:sldMk cId="2638120407" sldId="271"/>
        </pc:sldMkLst>
      </pc:sldChg>
      <pc:sldChg chg="addSp modSp new mod setBg">
        <pc:chgData name="sambita mallick" userId="4a30c95d54dca3a4" providerId="LiveId" clId="{ED2A53D0-B203-439F-83B0-43EBC7E068EC}" dt="2024-12-14T08:37:20.992" v="73" actId="26606"/>
        <pc:sldMkLst>
          <pc:docMk/>
          <pc:sldMk cId="1116714961" sldId="272"/>
        </pc:sldMkLst>
        <pc:spChg chg="mod">
          <ac:chgData name="sambita mallick" userId="4a30c95d54dca3a4" providerId="LiveId" clId="{ED2A53D0-B203-439F-83B0-43EBC7E068EC}" dt="2024-12-14T08:37:20.992" v="73" actId="26606"/>
          <ac:spMkLst>
            <pc:docMk/>
            <pc:sldMk cId="1116714961" sldId="272"/>
            <ac:spMk id="2" creationId="{1583792F-1A09-6B13-C325-1AEB35D4AADA}"/>
          </ac:spMkLst>
        </pc:spChg>
        <pc:spChg chg="mod">
          <ac:chgData name="sambita mallick" userId="4a30c95d54dca3a4" providerId="LiveId" clId="{ED2A53D0-B203-439F-83B0-43EBC7E068EC}" dt="2024-12-14T08:37:20.992" v="73" actId="26606"/>
          <ac:spMkLst>
            <pc:docMk/>
            <pc:sldMk cId="1116714961" sldId="272"/>
            <ac:spMk id="3" creationId="{4EDC7954-8960-8ACB-78EE-30B8A6DA6369}"/>
          </ac:spMkLst>
        </pc:spChg>
        <pc:spChg chg="add">
          <ac:chgData name="sambita mallick" userId="4a30c95d54dca3a4" providerId="LiveId" clId="{ED2A53D0-B203-439F-83B0-43EBC7E068EC}" dt="2024-12-14T08:37:20.992" v="73" actId="26606"/>
          <ac:spMkLst>
            <pc:docMk/>
            <pc:sldMk cId="1116714961" sldId="272"/>
            <ac:spMk id="9" creationId="{9F7D5CDA-D291-4307-BF55-1381FED29634}"/>
          </ac:spMkLst>
        </pc:spChg>
        <pc:picChg chg="add">
          <ac:chgData name="sambita mallick" userId="4a30c95d54dca3a4" providerId="LiveId" clId="{ED2A53D0-B203-439F-83B0-43EBC7E068EC}" dt="2024-12-14T08:37:20.992" v="73" actId="26606"/>
          <ac:picMkLst>
            <pc:docMk/>
            <pc:sldMk cId="1116714961" sldId="272"/>
            <ac:picMk id="5" creationId="{E72BE322-5A31-9077-EF1D-48A311E12D72}"/>
          </ac:picMkLst>
        </pc:picChg>
      </pc:sldChg>
      <pc:sldChg chg="new del">
        <pc:chgData name="sambita mallick" userId="4a30c95d54dca3a4" providerId="LiveId" clId="{ED2A53D0-B203-439F-83B0-43EBC7E068EC}" dt="2024-12-14T08:35:12.944" v="51" actId="2696"/>
        <pc:sldMkLst>
          <pc:docMk/>
          <pc:sldMk cId="4084903716" sldId="272"/>
        </pc:sldMkLst>
      </pc:sldChg>
      <pc:sldChg chg="addSp delSp modSp new mod setBg">
        <pc:chgData name="sambita mallick" userId="4a30c95d54dca3a4" providerId="LiveId" clId="{ED2A53D0-B203-439F-83B0-43EBC7E068EC}" dt="2024-12-14T08:40:03.175" v="107" actId="20577"/>
        <pc:sldMkLst>
          <pc:docMk/>
          <pc:sldMk cId="1072604905" sldId="273"/>
        </pc:sldMkLst>
        <pc:spChg chg="mod">
          <ac:chgData name="sambita mallick" userId="4a30c95d54dca3a4" providerId="LiveId" clId="{ED2A53D0-B203-439F-83B0-43EBC7E068EC}" dt="2024-12-14T08:39:48.985" v="105" actId="20577"/>
          <ac:spMkLst>
            <pc:docMk/>
            <pc:sldMk cId="1072604905" sldId="273"/>
            <ac:spMk id="2" creationId="{66E2795C-EC31-EE34-DF9B-16E7C62210FA}"/>
          </ac:spMkLst>
        </pc:spChg>
        <pc:spChg chg="mod">
          <ac:chgData name="sambita mallick" userId="4a30c95d54dca3a4" providerId="LiveId" clId="{ED2A53D0-B203-439F-83B0-43EBC7E068EC}" dt="2024-12-14T08:40:03.175" v="107" actId="20577"/>
          <ac:spMkLst>
            <pc:docMk/>
            <pc:sldMk cId="1072604905" sldId="273"/>
            <ac:spMk id="3" creationId="{EDD9E0F7-12BA-C063-91AE-D985CC4FAEAC}"/>
          </ac:spMkLst>
        </pc:spChg>
        <pc:spChg chg="add del">
          <ac:chgData name="sambita mallick" userId="4a30c95d54dca3a4" providerId="LiveId" clId="{ED2A53D0-B203-439F-83B0-43EBC7E068EC}" dt="2024-12-14T08:39:41.397" v="96" actId="26606"/>
          <ac:spMkLst>
            <pc:docMk/>
            <pc:sldMk cId="1072604905" sldId="273"/>
            <ac:spMk id="8" creationId="{4BC99CB9-DDAD-44A2-8A1C-E3AF4E72DF5C}"/>
          </ac:spMkLst>
        </pc:spChg>
        <pc:spChg chg="add">
          <ac:chgData name="sambita mallick" userId="4a30c95d54dca3a4" providerId="LiveId" clId="{ED2A53D0-B203-439F-83B0-43EBC7E068EC}" dt="2024-12-14T08:39:41.413" v="97" actId="26606"/>
          <ac:spMkLst>
            <pc:docMk/>
            <pc:sldMk cId="1072604905" sldId="273"/>
            <ac:spMk id="9" creationId="{AE3A741D-C19B-960A-5803-1C5887147820}"/>
          </ac:spMkLst>
        </pc:spChg>
        <pc:spChg chg="add del">
          <ac:chgData name="sambita mallick" userId="4a30c95d54dca3a4" providerId="LiveId" clId="{ED2A53D0-B203-439F-83B0-43EBC7E068EC}" dt="2024-12-14T08:39:41.397" v="96" actId="26606"/>
          <ac:spMkLst>
            <pc:docMk/>
            <pc:sldMk cId="1072604905" sldId="273"/>
            <ac:spMk id="10" creationId="{64053CBF-3932-45FF-8285-EE5146085F3A}"/>
          </ac:spMkLst>
        </pc:spChg>
        <pc:spChg chg="add">
          <ac:chgData name="sambita mallick" userId="4a30c95d54dca3a4" providerId="LiveId" clId="{ED2A53D0-B203-439F-83B0-43EBC7E068EC}" dt="2024-12-14T08:39:41.413" v="97" actId="26606"/>
          <ac:spMkLst>
            <pc:docMk/>
            <pc:sldMk cId="1072604905" sldId="273"/>
            <ac:spMk id="11" creationId="{DC39DE25-0E4E-0AA7-0932-1D78C2372786}"/>
          </ac:spMkLst>
        </pc:spChg>
        <pc:spChg chg="add">
          <ac:chgData name="sambita mallick" userId="4a30c95d54dca3a4" providerId="LiveId" clId="{ED2A53D0-B203-439F-83B0-43EBC7E068EC}" dt="2024-12-14T08:39:41.413" v="97" actId="26606"/>
          <ac:spMkLst>
            <pc:docMk/>
            <pc:sldMk cId="1072604905" sldId="273"/>
            <ac:spMk id="24" creationId="{8D6EA299-0840-6DEA-E670-C49AEBC87E89}"/>
          </ac:spMkLst>
        </pc:spChg>
        <pc:grpChg chg="add del">
          <ac:chgData name="sambita mallick" userId="4a30c95d54dca3a4" providerId="LiveId" clId="{ED2A53D0-B203-439F-83B0-43EBC7E068EC}" dt="2024-12-14T08:39:41.397" v="96" actId="26606"/>
          <ac:grpSpMkLst>
            <pc:docMk/>
            <pc:sldMk cId="1072604905" sldId="273"/>
            <ac:grpSpMk id="12" creationId="{2E751C04-BEA6-446B-A678-9C74819EBD4C}"/>
          </ac:grpSpMkLst>
        </pc:grpChg>
        <pc:grpChg chg="add del">
          <ac:chgData name="sambita mallick" userId="4a30c95d54dca3a4" providerId="LiveId" clId="{ED2A53D0-B203-439F-83B0-43EBC7E068EC}" dt="2024-12-14T08:39:41.397" v="96" actId="26606"/>
          <ac:grpSpMkLst>
            <pc:docMk/>
            <pc:sldMk cId="1072604905" sldId="273"/>
            <ac:grpSpMk id="18" creationId="{B63ACBA3-DEFD-4C6D-BBA0-64468FA99C2D}"/>
          </ac:grpSpMkLst>
        </pc:grpChg>
        <pc:picChg chg="add">
          <ac:chgData name="sambita mallick" userId="4a30c95d54dca3a4" providerId="LiveId" clId="{ED2A53D0-B203-439F-83B0-43EBC7E068EC}" dt="2024-12-14T08:39:41.413" v="97" actId="26606"/>
          <ac:picMkLst>
            <pc:docMk/>
            <pc:sldMk cId="1072604905" sldId="273"/>
            <ac:picMk id="5" creationId="{AE724B4F-40F0-FCD9-4C18-E432461D6ABF}"/>
          </ac:picMkLst>
        </pc:picChg>
      </pc:sldChg>
      <pc:sldChg chg="addSp delSp modSp new mod setBg">
        <pc:chgData name="sambita mallick" userId="4a30c95d54dca3a4" providerId="LiveId" clId="{ED2A53D0-B203-439F-83B0-43EBC7E068EC}" dt="2024-12-14T08:44:21.982" v="149" actId="20577"/>
        <pc:sldMkLst>
          <pc:docMk/>
          <pc:sldMk cId="245959191" sldId="274"/>
        </pc:sldMkLst>
        <pc:spChg chg="mod">
          <ac:chgData name="sambita mallick" userId="4a30c95d54dca3a4" providerId="LiveId" clId="{ED2A53D0-B203-439F-83B0-43EBC7E068EC}" dt="2024-12-14T08:44:21.982" v="149" actId="20577"/>
          <ac:spMkLst>
            <pc:docMk/>
            <pc:sldMk cId="245959191" sldId="274"/>
            <ac:spMk id="2" creationId="{24EA29DA-CFA8-0E08-F4AA-3AF5791EC17D}"/>
          </ac:spMkLst>
        </pc:spChg>
        <pc:spChg chg="del">
          <ac:chgData name="sambita mallick" userId="4a30c95d54dca3a4" providerId="LiveId" clId="{ED2A53D0-B203-439F-83B0-43EBC7E068EC}" dt="2024-12-14T08:41:00.477" v="125"/>
          <ac:spMkLst>
            <pc:docMk/>
            <pc:sldMk cId="245959191" sldId="274"/>
            <ac:spMk id="3" creationId="{E33FCD4D-22D3-DECC-E201-66E970AA7E8B}"/>
          </ac:spMkLst>
        </pc:spChg>
        <pc:spChg chg="add del mod">
          <ac:chgData name="sambita mallick" userId="4a30c95d54dca3a4" providerId="LiveId" clId="{ED2A53D0-B203-439F-83B0-43EBC7E068EC}" dt="2024-12-14T08:42:45.470" v="133" actId="26606"/>
          <ac:spMkLst>
            <pc:docMk/>
            <pc:sldMk cId="245959191" sldId="274"/>
            <ac:spMk id="4" creationId="{74E5FFF6-12DC-BC6D-4D0A-697679DE6652}"/>
          </ac:spMkLst>
        </pc:spChg>
        <pc:spChg chg="add del">
          <ac:chgData name="sambita mallick" userId="4a30c95d54dca3a4" providerId="LiveId" clId="{ED2A53D0-B203-439F-83B0-43EBC7E068EC}" dt="2024-12-14T08:42:40.369" v="130" actId="26606"/>
          <ac:spMkLst>
            <pc:docMk/>
            <pc:sldMk cId="245959191" sldId="274"/>
            <ac:spMk id="10" creationId="{AE3A741D-C19B-960A-5803-1C5887147820}"/>
          </ac:spMkLst>
        </pc:spChg>
        <pc:spChg chg="add del">
          <ac:chgData name="sambita mallick" userId="4a30c95d54dca3a4" providerId="LiveId" clId="{ED2A53D0-B203-439F-83B0-43EBC7E068EC}" dt="2024-12-14T08:42:40.369" v="130" actId="26606"/>
          <ac:spMkLst>
            <pc:docMk/>
            <pc:sldMk cId="245959191" sldId="274"/>
            <ac:spMk id="12" creationId="{DC39DE25-0E4E-0AA7-0932-1D78C2372786}"/>
          </ac:spMkLst>
        </pc:spChg>
        <pc:spChg chg="add del">
          <ac:chgData name="sambita mallick" userId="4a30c95d54dca3a4" providerId="LiveId" clId="{ED2A53D0-B203-439F-83B0-43EBC7E068EC}" dt="2024-12-14T08:42:40.369" v="130" actId="26606"/>
          <ac:spMkLst>
            <pc:docMk/>
            <pc:sldMk cId="245959191" sldId="274"/>
            <ac:spMk id="14" creationId="{8D6EA299-0840-6DEA-E670-C49AEBC87E89}"/>
          </ac:spMkLst>
        </pc:spChg>
        <pc:spChg chg="add del">
          <ac:chgData name="sambita mallick" userId="4a30c95d54dca3a4" providerId="LiveId" clId="{ED2A53D0-B203-439F-83B0-43EBC7E068EC}" dt="2024-12-14T08:42:45.422" v="132" actId="26606"/>
          <ac:spMkLst>
            <pc:docMk/>
            <pc:sldMk cId="245959191" sldId="274"/>
            <ac:spMk id="16" creationId="{3ECBE1F1-D69B-4AFA-ABD5-8E41720EF6DE}"/>
          </ac:spMkLst>
        </pc:spChg>
        <pc:spChg chg="add del">
          <ac:chgData name="sambita mallick" userId="4a30c95d54dca3a4" providerId="LiveId" clId="{ED2A53D0-B203-439F-83B0-43EBC7E068EC}" dt="2024-12-14T08:42:45.422" v="132" actId="26606"/>
          <ac:spMkLst>
            <pc:docMk/>
            <pc:sldMk cId="245959191" sldId="274"/>
            <ac:spMk id="18" creationId="{603A6265-E10C-4B85-9C20-E75FCAF9CC63}"/>
          </ac:spMkLst>
        </pc:spChg>
        <pc:spChg chg="add">
          <ac:chgData name="sambita mallick" userId="4a30c95d54dca3a4" providerId="LiveId" clId="{ED2A53D0-B203-439F-83B0-43EBC7E068EC}" dt="2024-12-14T08:42:45.470" v="133" actId="26606"/>
          <ac:spMkLst>
            <pc:docMk/>
            <pc:sldMk cId="245959191" sldId="274"/>
            <ac:spMk id="20" creationId="{BACC6370-2D7E-4714-9D71-7542949D7D5D}"/>
          </ac:spMkLst>
        </pc:spChg>
        <pc:spChg chg="add">
          <ac:chgData name="sambita mallick" userId="4a30c95d54dca3a4" providerId="LiveId" clId="{ED2A53D0-B203-439F-83B0-43EBC7E068EC}" dt="2024-12-14T08:42:45.470" v="133" actId="26606"/>
          <ac:spMkLst>
            <pc:docMk/>
            <pc:sldMk cId="245959191" sldId="274"/>
            <ac:spMk id="21" creationId="{F68B3F68-107C-434F-AA38-110D5EA91B85}"/>
          </ac:spMkLst>
        </pc:spChg>
        <pc:spChg chg="add">
          <ac:chgData name="sambita mallick" userId="4a30c95d54dca3a4" providerId="LiveId" clId="{ED2A53D0-B203-439F-83B0-43EBC7E068EC}" dt="2024-12-14T08:42:45.470" v="133" actId="26606"/>
          <ac:spMkLst>
            <pc:docMk/>
            <pc:sldMk cId="245959191" sldId="274"/>
            <ac:spMk id="22" creationId="{AAD0DBB9-1A4B-4391-81D4-CB19F9AB918A}"/>
          </ac:spMkLst>
        </pc:spChg>
        <pc:spChg chg="add">
          <ac:chgData name="sambita mallick" userId="4a30c95d54dca3a4" providerId="LiveId" clId="{ED2A53D0-B203-439F-83B0-43EBC7E068EC}" dt="2024-12-14T08:42:45.470" v="133" actId="26606"/>
          <ac:spMkLst>
            <pc:docMk/>
            <pc:sldMk cId="245959191" sldId="274"/>
            <ac:spMk id="23" creationId="{063BBA22-50EA-4C4D-BE05-F1CE4E63AA56}"/>
          </ac:spMkLst>
        </pc:spChg>
        <pc:graphicFrameChg chg="add mod">
          <ac:chgData name="sambita mallick" userId="4a30c95d54dca3a4" providerId="LiveId" clId="{ED2A53D0-B203-439F-83B0-43EBC7E068EC}" dt="2024-12-14T08:43:58.392" v="138" actId="1076"/>
          <ac:graphicFrameMkLst>
            <pc:docMk/>
            <pc:sldMk cId="245959191" sldId="274"/>
            <ac:graphicFrameMk id="24" creationId="{08FC2F74-61A8-7DD4-43FE-BB9E70D97AA8}"/>
          </ac:graphicFrameMkLst>
        </pc:graphicFrameChg>
        <pc:picChg chg="add del">
          <ac:chgData name="sambita mallick" userId="4a30c95d54dca3a4" providerId="LiveId" clId="{ED2A53D0-B203-439F-83B0-43EBC7E068EC}" dt="2024-12-14T08:42:40.369" v="130" actId="26606"/>
          <ac:picMkLst>
            <pc:docMk/>
            <pc:sldMk cId="245959191" sldId="274"/>
            <ac:picMk id="6" creationId="{F185F63C-9E5F-7B6D-F6E9-5F6F1B521A66}"/>
          </ac:picMkLst>
        </pc:picChg>
        <pc:picChg chg="add del">
          <ac:chgData name="sambita mallick" userId="4a30c95d54dca3a4" providerId="LiveId" clId="{ED2A53D0-B203-439F-83B0-43EBC7E068EC}" dt="2024-12-14T08:42:45.422" v="132" actId="26606"/>
          <ac:picMkLst>
            <pc:docMk/>
            <pc:sldMk cId="245959191" sldId="274"/>
            <ac:picMk id="17" creationId="{D34161C1-BA44-9921-6E78-17F18F59967C}"/>
          </ac:picMkLst>
        </pc:picChg>
      </pc:sldChg>
      <pc:sldChg chg="addSp delSp modSp new mod setBg">
        <pc:chgData name="sambita mallick" userId="4a30c95d54dca3a4" providerId="LiveId" clId="{ED2A53D0-B203-439F-83B0-43EBC7E068EC}" dt="2024-12-14T08:47:06.322" v="153" actId="14100"/>
        <pc:sldMkLst>
          <pc:docMk/>
          <pc:sldMk cId="1476912121" sldId="275"/>
        </pc:sldMkLst>
        <pc:spChg chg="mod">
          <ac:chgData name="sambita mallick" userId="4a30c95d54dca3a4" providerId="LiveId" clId="{ED2A53D0-B203-439F-83B0-43EBC7E068EC}" dt="2024-12-14T08:47:06.322" v="153" actId="14100"/>
          <ac:spMkLst>
            <pc:docMk/>
            <pc:sldMk cId="1476912121" sldId="275"/>
            <ac:spMk id="2" creationId="{7253D09A-53C7-5157-07F0-32AEFD72E25C}"/>
          </ac:spMkLst>
        </pc:spChg>
        <pc:spChg chg="del">
          <ac:chgData name="sambita mallick" userId="4a30c95d54dca3a4" providerId="LiveId" clId="{ED2A53D0-B203-439F-83B0-43EBC7E068EC}" dt="2024-12-14T08:47:00.074" v="152" actId="26606"/>
          <ac:spMkLst>
            <pc:docMk/>
            <pc:sldMk cId="1476912121" sldId="275"/>
            <ac:spMk id="3" creationId="{26143BDD-84AE-259D-8667-AEB67FDAFC2B}"/>
          </ac:spMkLst>
        </pc:spChg>
        <pc:spChg chg="add">
          <ac:chgData name="sambita mallick" userId="4a30c95d54dca3a4" providerId="LiveId" clId="{ED2A53D0-B203-439F-83B0-43EBC7E068EC}" dt="2024-12-14T08:47:00.074" v="152" actId="26606"/>
          <ac:spMkLst>
            <pc:docMk/>
            <pc:sldMk cId="1476912121" sldId="275"/>
            <ac:spMk id="12" creationId="{74751229-0244-4FBB-BED1-407467F4C951}"/>
          </ac:spMkLst>
        </pc:spChg>
        <pc:picChg chg="add">
          <ac:chgData name="sambita mallick" userId="4a30c95d54dca3a4" providerId="LiveId" clId="{ED2A53D0-B203-439F-83B0-43EBC7E068EC}" dt="2024-12-14T08:47:00.074" v="152" actId="26606"/>
          <ac:picMkLst>
            <pc:docMk/>
            <pc:sldMk cId="1476912121" sldId="275"/>
            <ac:picMk id="7" creationId="{6098D3CB-E671-34EF-65FB-222EE55CA0ED}"/>
          </ac:picMkLst>
        </pc:picChg>
        <pc:picChg chg="add">
          <ac:chgData name="sambita mallick" userId="4a30c95d54dca3a4" providerId="LiveId" clId="{ED2A53D0-B203-439F-83B0-43EBC7E068EC}" dt="2024-12-14T08:47:00.074" v="152" actId="26606"/>
          <ac:picMkLst>
            <pc:docMk/>
            <pc:sldMk cId="1476912121" sldId="275"/>
            <ac:picMk id="9" creationId="{39729237-BD63-4F5D-AA9A-40C711390B4F}"/>
          </ac:picMkLst>
        </pc:picChg>
      </pc:sldChg>
      <pc:sldChg chg="addSp delSp modSp new mod setBg">
        <pc:chgData name="sambita mallick" userId="4a30c95d54dca3a4" providerId="LiveId" clId="{ED2A53D0-B203-439F-83B0-43EBC7E068EC}" dt="2024-12-14T08:48:53.031" v="226" actId="1076"/>
        <pc:sldMkLst>
          <pc:docMk/>
          <pc:sldMk cId="4138205545" sldId="276"/>
        </pc:sldMkLst>
        <pc:spChg chg="mod">
          <ac:chgData name="sambita mallick" userId="4a30c95d54dca3a4" providerId="LiveId" clId="{ED2A53D0-B203-439F-83B0-43EBC7E068EC}" dt="2024-12-14T08:48:53.031" v="226" actId="1076"/>
          <ac:spMkLst>
            <pc:docMk/>
            <pc:sldMk cId="4138205545" sldId="276"/>
            <ac:spMk id="2" creationId="{0AEF369C-8D10-CEBF-488F-BBA5FBBCCF3F}"/>
          </ac:spMkLst>
        </pc:spChg>
        <pc:spChg chg="del mod">
          <ac:chgData name="sambita mallick" userId="4a30c95d54dca3a4" providerId="LiveId" clId="{ED2A53D0-B203-439F-83B0-43EBC7E068EC}" dt="2024-12-14T08:47:51.905" v="189" actId="26606"/>
          <ac:spMkLst>
            <pc:docMk/>
            <pc:sldMk cId="4138205545" sldId="276"/>
            <ac:spMk id="3" creationId="{C8BBB3AA-6B72-F880-7908-5E0B6281082F}"/>
          </ac:spMkLst>
        </pc:spChg>
        <pc:spChg chg="add">
          <ac:chgData name="sambita mallick" userId="4a30c95d54dca3a4" providerId="LiveId" clId="{ED2A53D0-B203-439F-83B0-43EBC7E068EC}" dt="2024-12-14T08:47:51.905" v="189" actId="26606"/>
          <ac:spMkLst>
            <pc:docMk/>
            <pc:sldMk cId="4138205545" sldId="276"/>
            <ac:spMk id="12" creationId="{74751229-0244-4FBB-BED1-407467F4C951}"/>
          </ac:spMkLst>
        </pc:spChg>
        <pc:picChg chg="add">
          <ac:chgData name="sambita mallick" userId="4a30c95d54dca3a4" providerId="LiveId" clId="{ED2A53D0-B203-439F-83B0-43EBC7E068EC}" dt="2024-12-14T08:47:51.905" v="189" actId="26606"/>
          <ac:picMkLst>
            <pc:docMk/>
            <pc:sldMk cId="4138205545" sldId="276"/>
            <ac:picMk id="7" creationId="{73594FCE-D5B8-E7BD-21F1-7B384C6B1659}"/>
          </ac:picMkLst>
        </pc:picChg>
        <pc:picChg chg="add">
          <ac:chgData name="sambita mallick" userId="4a30c95d54dca3a4" providerId="LiveId" clId="{ED2A53D0-B203-439F-83B0-43EBC7E068EC}" dt="2024-12-14T08:47:51.905" v="189" actId="26606"/>
          <ac:picMkLst>
            <pc:docMk/>
            <pc:sldMk cId="4138205545" sldId="276"/>
            <ac:picMk id="9" creationId="{285D9D1E-D1CF-4D65-94B5-7E43DEF8FB8F}"/>
          </ac:picMkLst>
        </pc:picChg>
      </pc:sldChg>
      <pc:sldChg chg="addSp delSp modSp new mod setBg">
        <pc:chgData name="sambita mallick" userId="4a30c95d54dca3a4" providerId="LiveId" clId="{ED2A53D0-B203-439F-83B0-43EBC7E068EC}" dt="2024-12-14T08:54:34.147" v="241"/>
        <pc:sldMkLst>
          <pc:docMk/>
          <pc:sldMk cId="259848517" sldId="277"/>
        </pc:sldMkLst>
        <pc:spChg chg="mod">
          <ac:chgData name="sambita mallick" userId="4a30c95d54dca3a4" providerId="LiveId" clId="{ED2A53D0-B203-439F-83B0-43EBC7E068EC}" dt="2024-12-14T08:53:44.939" v="232" actId="26606"/>
          <ac:spMkLst>
            <pc:docMk/>
            <pc:sldMk cId="259848517" sldId="277"/>
            <ac:spMk id="2" creationId="{FF2ECDA5-1498-6FED-2365-D29D60C01398}"/>
          </ac:spMkLst>
        </pc:spChg>
        <pc:spChg chg="del mod">
          <ac:chgData name="sambita mallick" userId="4a30c95d54dca3a4" providerId="LiveId" clId="{ED2A53D0-B203-439F-83B0-43EBC7E068EC}" dt="2024-12-14T08:53:44.939" v="232" actId="26606"/>
          <ac:spMkLst>
            <pc:docMk/>
            <pc:sldMk cId="259848517" sldId="277"/>
            <ac:spMk id="3" creationId="{D947E181-8DAE-AE74-A389-D5DF5FDB2D14}"/>
          </ac:spMkLst>
        </pc:spChg>
        <pc:spChg chg="add">
          <ac:chgData name="sambita mallick" userId="4a30c95d54dca3a4" providerId="LiveId" clId="{ED2A53D0-B203-439F-83B0-43EBC7E068EC}" dt="2024-12-14T08:53:44.939" v="232" actId="26606"/>
          <ac:spMkLst>
            <pc:docMk/>
            <pc:sldMk cId="259848517" sldId="277"/>
            <ac:spMk id="10" creationId="{B50AB553-2A96-4A92-96F2-93548E096954}"/>
          </ac:spMkLst>
        </pc:spChg>
        <pc:graphicFrameChg chg="add mod">
          <ac:chgData name="sambita mallick" userId="4a30c95d54dca3a4" providerId="LiveId" clId="{ED2A53D0-B203-439F-83B0-43EBC7E068EC}" dt="2024-12-14T08:54:34.147" v="241"/>
          <ac:graphicFrameMkLst>
            <pc:docMk/>
            <pc:sldMk cId="259848517" sldId="277"/>
            <ac:graphicFrameMk id="5" creationId="{3745990C-622E-405D-3EA8-8626B24E1FEC}"/>
          </ac:graphicFrameMkLst>
        </pc:graphicFrameChg>
        <pc:picChg chg="add mod">
          <ac:chgData name="sambita mallick" userId="4a30c95d54dca3a4" providerId="LiveId" clId="{ED2A53D0-B203-439F-83B0-43EBC7E068EC}" dt="2024-12-14T08:54:03.596" v="234" actId="27614"/>
          <ac:picMkLst>
            <pc:docMk/>
            <pc:sldMk cId="259848517" sldId="277"/>
            <ac:picMk id="6" creationId="{5B5755FE-1097-5273-5411-5D309314616F}"/>
          </ac:picMkLst>
        </pc:picChg>
      </pc:sldChg>
      <pc:sldChg chg="addSp delSp modSp new mod setBg">
        <pc:chgData name="sambita mallick" userId="4a30c95d54dca3a4" providerId="LiveId" clId="{ED2A53D0-B203-439F-83B0-43EBC7E068EC}" dt="2024-12-14T08:58:52.028" v="309" actId="113"/>
        <pc:sldMkLst>
          <pc:docMk/>
          <pc:sldMk cId="1352115278" sldId="278"/>
        </pc:sldMkLst>
        <pc:spChg chg="mod">
          <ac:chgData name="sambita mallick" userId="4a30c95d54dca3a4" providerId="LiveId" clId="{ED2A53D0-B203-439F-83B0-43EBC7E068EC}" dt="2024-12-14T08:58:52.028" v="309" actId="113"/>
          <ac:spMkLst>
            <pc:docMk/>
            <pc:sldMk cId="1352115278" sldId="278"/>
            <ac:spMk id="2" creationId="{884D47FC-7392-81C8-8048-D6F94B6A84CE}"/>
          </ac:spMkLst>
        </pc:spChg>
        <pc:spChg chg="del">
          <ac:chgData name="sambita mallick" userId="4a30c95d54dca3a4" providerId="LiveId" clId="{ED2A53D0-B203-439F-83B0-43EBC7E068EC}" dt="2024-12-14T08:57:51.083" v="285" actId="26606"/>
          <ac:spMkLst>
            <pc:docMk/>
            <pc:sldMk cId="1352115278" sldId="278"/>
            <ac:spMk id="3" creationId="{3EDCC2A6-AF6F-9116-75FC-2C5BCCED88B9}"/>
          </ac:spMkLst>
        </pc:spChg>
        <pc:spChg chg="add">
          <ac:chgData name="sambita mallick" userId="4a30c95d54dca3a4" providerId="LiveId" clId="{ED2A53D0-B203-439F-83B0-43EBC7E068EC}" dt="2024-12-14T08:57:51.083" v="285" actId="26606"/>
          <ac:spMkLst>
            <pc:docMk/>
            <pc:sldMk cId="1352115278" sldId="278"/>
            <ac:spMk id="10" creationId="{A3363022-C969-41E9-8EB2-E4C94908C1FA}"/>
          </ac:spMkLst>
        </pc:spChg>
        <pc:spChg chg="add">
          <ac:chgData name="sambita mallick" userId="4a30c95d54dca3a4" providerId="LiveId" clId="{ED2A53D0-B203-439F-83B0-43EBC7E068EC}" dt="2024-12-14T08:57:51.083" v="285" actId="26606"/>
          <ac:spMkLst>
            <pc:docMk/>
            <pc:sldMk cId="1352115278" sldId="278"/>
            <ac:spMk id="12" creationId="{8D1AD6B3-BE88-4CEB-BA17-790657CC4729}"/>
          </ac:spMkLst>
        </pc:spChg>
        <pc:grpChg chg="add">
          <ac:chgData name="sambita mallick" userId="4a30c95d54dca3a4" providerId="LiveId" clId="{ED2A53D0-B203-439F-83B0-43EBC7E068EC}" dt="2024-12-14T08:57:51.083" v="285" actId="26606"/>
          <ac:grpSpMkLst>
            <pc:docMk/>
            <pc:sldMk cId="1352115278" sldId="278"/>
            <ac:grpSpMk id="14" creationId="{89D1390B-7E13-4B4F-9CB2-391063412E54}"/>
          </ac:grpSpMkLst>
        </pc:grpChg>
        <pc:picChg chg="add">
          <ac:chgData name="sambita mallick" userId="4a30c95d54dca3a4" providerId="LiveId" clId="{ED2A53D0-B203-439F-83B0-43EBC7E068EC}" dt="2024-12-14T08:57:51.083" v="285" actId="26606"/>
          <ac:picMkLst>
            <pc:docMk/>
            <pc:sldMk cId="1352115278" sldId="278"/>
            <ac:picMk id="7" creationId="{7C7E8FB4-9933-ADF0-ADC9-2B5C83F6DF19}"/>
          </ac:picMkLst>
        </pc:picChg>
      </pc:sldChg>
      <pc:sldChg chg="addSp delSp modSp new mod setBg">
        <pc:chgData name="sambita mallick" userId="4a30c95d54dca3a4" providerId="LiveId" clId="{ED2A53D0-B203-439F-83B0-43EBC7E068EC}" dt="2024-12-14T09:04:32.671" v="394" actId="255"/>
        <pc:sldMkLst>
          <pc:docMk/>
          <pc:sldMk cId="1978366512" sldId="279"/>
        </pc:sldMkLst>
        <pc:spChg chg="del mod">
          <ac:chgData name="sambita mallick" userId="4a30c95d54dca3a4" providerId="LiveId" clId="{ED2A53D0-B203-439F-83B0-43EBC7E068EC}" dt="2024-12-14T09:03:48.985" v="392"/>
          <ac:spMkLst>
            <pc:docMk/>
            <pc:sldMk cId="1978366512" sldId="279"/>
            <ac:spMk id="2" creationId="{90339EB7-AA4A-283E-A1CB-8BC3CBACAFE9}"/>
          </ac:spMkLst>
        </pc:spChg>
        <pc:spChg chg="del">
          <ac:chgData name="sambita mallick" userId="4a30c95d54dca3a4" providerId="LiveId" clId="{ED2A53D0-B203-439F-83B0-43EBC7E068EC}" dt="2024-12-14T09:03:13.479" v="368" actId="26606"/>
          <ac:spMkLst>
            <pc:docMk/>
            <pc:sldMk cId="1978366512" sldId="279"/>
            <ac:spMk id="3" creationId="{5E181DA1-E5B3-3C68-F2BB-73392911D415}"/>
          </ac:spMkLst>
        </pc:spChg>
        <pc:spChg chg="add mod">
          <ac:chgData name="sambita mallick" userId="4a30c95d54dca3a4" providerId="LiveId" clId="{ED2A53D0-B203-439F-83B0-43EBC7E068EC}" dt="2024-12-14T09:04:32.671" v="394" actId="255"/>
          <ac:spMkLst>
            <pc:docMk/>
            <pc:sldMk cId="1978366512" sldId="279"/>
            <ac:spMk id="4" creationId="{BAFF4B18-67F2-FFBB-E6D8-ACA0FD189105}"/>
          </ac:spMkLst>
        </pc:spChg>
        <pc:spChg chg="add">
          <ac:chgData name="sambita mallick" userId="4a30c95d54dca3a4" providerId="LiveId" clId="{ED2A53D0-B203-439F-83B0-43EBC7E068EC}" dt="2024-12-14T09:03:13.479" v="368" actId="26606"/>
          <ac:spMkLst>
            <pc:docMk/>
            <pc:sldMk cId="1978366512" sldId="279"/>
            <ac:spMk id="10" creationId="{A3363022-C969-41E9-8EB2-E4C94908C1FA}"/>
          </ac:spMkLst>
        </pc:spChg>
        <pc:spChg chg="add">
          <ac:chgData name="sambita mallick" userId="4a30c95d54dca3a4" providerId="LiveId" clId="{ED2A53D0-B203-439F-83B0-43EBC7E068EC}" dt="2024-12-14T09:03:13.479" v="368" actId="26606"/>
          <ac:spMkLst>
            <pc:docMk/>
            <pc:sldMk cId="1978366512" sldId="279"/>
            <ac:spMk id="12" creationId="{8D1AD6B3-BE88-4CEB-BA17-790657CC4729}"/>
          </ac:spMkLst>
        </pc:spChg>
        <pc:grpChg chg="add">
          <ac:chgData name="sambita mallick" userId="4a30c95d54dca3a4" providerId="LiveId" clId="{ED2A53D0-B203-439F-83B0-43EBC7E068EC}" dt="2024-12-14T09:03:13.479" v="368" actId="26606"/>
          <ac:grpSpMkLst>
            <pc:docMk/>
            <pc:sldMk cId="1978366512" sldId="279"/>
            <ac:grpSpMk id="14" creationId="{89D1390B-7E13-4B4F-9CB2-391063412E54}"/>
          </ac:grpSpMkLst>
        </pc:grpChg>
        <pc:picChg chg="add">
          <ac:chgData name="sambita mallick" userId="4a30c95d54dca3a4" providerId="LiveId" clId="{ED2A53D0-B203-439F-83B0-43EBC7E068EC}" dt="2024-12-14T09:03:13.479" v="368" actId="26606"/>
          <ac:picMkLst>
            <pc:docMk/>
            <pc:sldMk cId="1978366512" sldId="279"/>
            <ac:picMk id="7" creationId="{AD0DC77D-C64E-7D5D-081E-0FAA8484D7E2}"/>
          </ac:picMkLst>
        </pc:picChg>
      </pc:sldChg>
      <pc:sldChg chg="addSp delSp modSp new mod setBg">
        <pc:chgData name="sambita mallick" userId="4a30c95d54dca3a4" providerId="LiveId" clId="{ED2A53D0-B203-439F-83B0-43EBC7E068EC}" dt="2024-12-14T09:06:39.424" v="428" actId="14100"/>
        <pc:sldMkLst>
          <pc:docMk/>
          <pc:sldMk cId="2176137863" sldId="280"/>
        </pc:sldMkLst>
        <pc:spChg chg="del mod">
          <ac:chgData name="sambita mallick" userId="4a30c95d54dca3a4" providerId="LiveId" clId="{ED2A53D0-B203-439F-83B0-43EBC7E068EC}" dt="2024-12-14T09:05:52.085" v="422"/>
          <ac:spMkLst>
            <pc:docMk/>
            <pc:sldMk cId="2176137863" sldId="280"/>
            <ac:spMk id="2" creationId="{F1395758-AA96-30E2-CE7F-571CDA52271D}"/>
          </ac:spMkLst>
        </pc:spChg>
        <pc:spChg chg="add del">
          <ac:chgData name="sambita mallick" userId="4a30c95d54dca3a4" providerId="LiveId" clId="{ED2A53D0-B203-439F-83B0-43EBC7E068EC}" dt="2024-12-14T09:05:10.467" v="399" actId="26606"/>
          <ac:spMkLst>
            <pc:docMk/>
            <pc:sldMk cId="2176137863" sldId="280"/>
            <ac:spMk id="3" creationId="{E620E2E1-A115-F85B-AB2B-7EFFC7946B76}"/>
          </ac:spMkLst>
        </pc:spChg>
        <pc:spChg chg="add mod">
          <ac:chgData name="sambita mallick" userId="4a30c95d54dca3a4" providerId="LiveId" clId="{ED2A53D0-B203-439F-83B0-43EBC7E068EC}" dt="2024-12-14T09:06:39.424" v="428" actId="14100"/>
          <ac:spMkLst>
            <pc:docMk/>
            <pc:sldMk cId="2176137863" sldId="280"/>
            <ac:spMk id="4" creationId="{DAD62CD0-9A1B-8CEF-A2EF-EAD79A2E768A}"/>
          </ac:spMkLst>
        </pc:spChg>
        <pc:spChg chg="add del">
          <ac:chgData name="sambita mallick" userId="4a30c95d54dca3a4" providerId="LiveId" clId="{ED2A53D0-B203-439F-83B0-43EBC7E068EC}" dt="2024-12-14T09:05:10.442" v="398" actId="26606"/>
          <ac:spMkLst>
            <pc:docMk/>
            <pc:sldMk cId="2176137863" sldId="280"/>
            <ac:spMk id="10" creationId="{A3363022-C969-41E9-8EB2-E4C94908C1FA}"/>
          </ac:spMkLst>
        </pc:spChg>
        <pc:spChg chg="add del">
          <ac:chgData name="sambita mallick" userId="4a30c95d54dca3a4" providerId="LiveId" clId="{ED2A53D0-B203-439F-83B0-43EBC7E068EC}" dt="2024-12-14T09:05:10.442" v="398" actId="26606"/>
          <ac:spMkLst>
            <pc:docMk/>
            <pc:sldMk cId="2176137863" sldId="280"/>
            <ac:spMk id="12" creationId="{8D1AD6B3-BE88-4CEB-BA17-790657CC4729}"/>
          </ac:spMkLst>
        </pc:spChg>
        <pc:spChg chg="add">
          <ac:chgData name="sambita mallick" userId="4a30c95d54dca3a4" providerId="LiveId" clId="{ED2A53D0-B203-439F-83B0-43EBC7E068EC}" dt="2024-12-14T09:05:10.467" v="399" actId="26606"/>
          <ac:spMkLst>
            <pc:docMk/>
            <pc:sldMk cId="2176137863" sldId="280"/>
            <ac:spMk id="19" creationId="{A3363022-C969-41E9-8EB2-E4C94908C1FA}"/>
          </ac:spMkLst>
        </pc:spChg>
        <pc:spChg chg="add">
          <ac:chgData name="sambita mallick" userId="4a30c95d54dca3a4" providerId="LiveId" clId="{ED2A53D0-B203-439F-83B0-43EBC7E068EC}" dt="2024-12-14T09:05:10.467" v="399" actId="26606"/>
          <ac:spMkLst>
            <pc:docMk/>
            <pc:sldMk cId="2176137863" sldId="280"/>
            <ac:spMk id="20" creationId="{8D1AD6B3-BE88-4CEB-BA17-790657CC4729}"/>
          </ac:spMkLst>
        </pc:spChg>
        <pc:grpChg chg="add del">
          <ac:chgData name="sambita mallick" userId="4a30c95d54dca3a4" providerId="LiveId" clId="{ED2A53D0-B203-439F-83B0-43EBC7E068EC}" dt="2024-12-14T09:05:10.442" v="398" actId="26606"/>
          <ac:grpSpMkLst>
            <pc:docMk/>
            <pc:sldMk cId="2176137863" sldId="280"/>
            <ac:grpSpMk id="14" creationId="{89D1390B-7E13-4B4F-9CB2-391063412E54}"/>
          </ac:grpSpMkLst>
        </pc:grpChg>
        <pc:grpChg chg="add">
          <ac:chgData name="sambita mallick" userId="4a30c95d54dca3a4" providerId="LiveId" clId="{ED2A53D0-B203-439F-83B0-43EBC7E068EC}" dt="2024-12-14T09:05:10.467" v="399" actId="26606"/>
          <ac:grpSpMkLst>
            <pc:docMk/>
            <pc:sldMk cId="2176137863" sldId="280"/>
            <ac:grpSpMk id="22" creationId="{89D1390B-7E13-4B4F-9CB2-391063412E54}"/>
          </ac:grpSpMkLst>
        </pc:grpChg>
        <pc:picChg chg="add del">
          <ac:chgData name="sambita mallick" userId="4a30c95d54dca3a4" providerId="LiveId" clId="{ED2A53D0-B203-439F-83B0-43EBC7E068EC}" dt="2024-12-14T09:05:10.442" v="398" actId="26606"/>
          <ac:picMkLst>
            <pc:docMk/>
            <pc:sldMk cId="2176137863" sldId="280"/>
            <ac:picMk id="7" creationId="{53C146F3-6422-922C-B658-A7BBD742EADD}"/>
          </ac:picMkLst>
        </pc:picChg>
        <pc:picChg chg="add">
          <ac:chgData name="sambita mallick" userId="4a30c95d54dca3a4" providerId="LiveId" clId="{ED2A53D0-B203-439F-83B0-43EBC7E068EC}" dt="2024-12-14T09:05:10.467" v="399" actId="26606"/>
          <ac:picMkLst>
            <pc:docMk/>
            <pc:sldMk cId="2176137863" sldId="280"/>
            <ac:picMk id="21" creationId="{80B54842-A643-07F2-9312-71FBFCD9E5B7}"/>
          </ac:picMkLst>
        </pc:picChg>
      </pc:sldChg>
      <pc:sldChg chg="addSp delSp modSp new mod setBg">
        <pc:chgData name="sambita mallick" userId="4a30c95d54dca3a4" providerId="LiveId" clId="{ED2A53D0-B203-439F-83B0-43EBC7E068EC}" dt="2024-12-14T09:08:16.675" v="435" actId="207"/>
        <pc:sldMkLst>
          <pc:docMk/>
          <pc:sldMk cId="2058190018" sldId="281"/>
        </pc:sldMkLst>
        <pc:spChg chg="mod">
          <ac:chgData name="sambita mallick" userId="4a30c95d54dca3a4" providerId="LiveId" clId="{ED2A53D0-B203-439F-83B0-43EBC7E068EC}" dt="2024-12-14T09:08:16.675" v="435" actId="207"/>
          <ac:spMkLst>
            <pc:docMk/>
            <pc:sldMk cId="2058190018" sldId="281"/>
            <ac:spMk id="2" creationId="{69A4F159-DE5D-3092-EF1F-6D400B18EAAA}"/>
          </ac:spMkLst>
        </pc:spChg>
        <pc:spChg chg="del">
          <ac:chgData name="sambita mallick" userId="4a30c95d54dca3a4" providerId="LiveId" clId="{ED2A53D0-B203-439F-83B0-43EBC7E068EC}" dt="2024-12-14T09:07:31.926" v="432" actId="26606"/>
          <ac:spMkLst>
            <pc:docMk/>
            <pc:sldMk cId="2058190018" sldId="281"/>
            <ac:spMk id="3" creationId="{72489B11-68E5-4412-81C3-94F140F20A12}"/>
          </ac:spMkLst>
        </pc:spChg>
        <pc:spChg chg="add">
          <ac:chgData name="sambita mallick" userId="4a30c95d54dca3a4" providerId="LiveId" clId="{ED2A53D0-B203-439F-83B0-43EBC7E068EC}" dt="2024-12-14T09:07:31.926" v="432" actId="26606"/>
          <ac:spMkLst>
            <pc:docMk/>
            <pc:sldMk cId="2058190018" sldId="281"/>
            <ac:spMk id="9" creationId="{C1DD1A8A-57D5-4A81-AD04-532B043C5611}"/>
          </ac:spMkLst>
        </pc:spChg>
        <pc:spChg chg="add">
          <ac:chgData name="sambita mallick" userId="4a30c95d54dca3a4" providerId="LiveId" clId="{ED2A53D0-B203-439F-83B0-43EBC7E068EC}" dt="2024-12-14T09:07:31.926" v="432" actId="26606"/>
          <ac:spMkLst>
            <pc:docMk/>
            <pc:sldMk cId="2058190018" sldId="281"/>
            <ac:spMk id="11" creationId="{007891EC-4501-44ED-A8C8-B11B6DB767AB}"/>
          </ac:spMkLst>
        </pc:spChg>
        <pc:picChg chg="add">
          <ac:chgData name="sambita mallick" userId="4a30c95d54dca3a4" providerId="LiveId" clId="{ED2A53D0-B203-439F-83B0-43EBC7E068EC}" dt="2024-12-14T09:07:31.926" v="432" actId="26606"/>
          <ac:picMkLst>
            <pc:docMk/>
            <pc:sldMk cId="2058190018" sldId="281"/>
            <ac:picMk id="5" creationId="{0A50D3E4-3809-B653-01F8-291D51991FF2}"/>
          </ac:picMkLst>
        </pc:picChg>
      </pc:sldChg>
      <pc:sldChg chg="addSp delSp modSp new mod setBg">
        <pc:chgData name="sambita mallick" userId="4a30c95d54dca3a4" providerId="LiveId" clId="{ED2A53D0-B203-439F-83B0-43EBC7E068EC}" dt="2024-12-14T09:09:40.384" v="464" actId="207"/>
        <pc:sldMkLst>
          <pc:docMk/>
          <pc:sldMk cId="3627145374" sldId="282"/>
        </pc:sldMkLst>
        <pc:spChg chg="mod">
          <ac:chgData name="sambita mallick" userId="4a30c95d54dca3a4" providerId="LiveId" clId="{ED2A53D0-B203-439F-83B0-43EBC7E068EC}" dt="2024-12-14T09:09:40.384" v="464" actId="207"/>
          <ac:spMkLst>
            <pc:docMk/>
            <pc:sldMk cId="3627145374" sldId="282"/>
            <ac:spMk id="2" creationId="{E6C7C09A-CE60-F0B3-3845-4249C246F23A}"/>
          </ac:spMkLst>
        </pc:spChg>
        <pc:spChg chg="del">
          <ac:chgData name="sambita mallick" userId="4a30c95d54dca3a4" providerId="LiveId" clId="{ED2A53D0-B203-439F-83B0-43EBC7E068EC}" dt="2024-12-14T09:08:39.644" v="438" actId="26606"/>
          <ac:spMkLst>
            <pc:docMk/>
            <pc:sldMk cId="3627145374" sldId="282"/>
            <ac:spMk id="3" creationId="{8F1FCF6B-8045-C917-29D5-81D8E72B9EEC}"/>
          </ac:spMkLst>
        </pc:spChg>
        <pc:spChg chg="add">
          <ac:chgData name="sambita mallick" userId="4a30c95d54dca3a4" providerId="LiveId" clId="{ED2A53D0-B203-439F-83B0-43EBC7E068EC}" dt="2024-12-14T09:08:39.644" v="438" actId="26606"/>
          <ac:spMkLst>
            <pc:docMk/>
            <pc:sldMk cId="3627145374" sldId="282"/>
            <ac:spMk id="9" creationId="{C1DD1A8A-57D5-4A81-AD04-532B043C5611}"/>
          </ac:spMkLst>
        </pc:spChg>
        <pc:spChg chg="add">
          <ac:chgData name="sambita mallick" userId="4a30c95d54dca3a4" providerId="LiveId" clId="{ED2A53D0-B203-439F-83B0-43EBC7E068EC}" dt="2024-12-14T09:08:39.644" v="438" actId="26606"/>
          <ac:spMkLst>
            <pc:docMk/>
            <pc:sldMk cId="3627145374" sldId="282"/>
            <ac:spMk id="11" creationId="{007891EC-4501-44ED-A8C8-B11B6DB767AB}"/>
          </ac:spMkLst>
        </pc:spChg>
        <pc:picChg chg="add">
          <ac:chgData name="sambita mallick" userId="4a30c95d54dca3a4" providerId="LiveId" clId="{ED2A53D0-B203-439F-83B0-43EBC7E068EC}" dt="2024-12-14T09:08:39.644" v="438" actId="26606"/>
          <ac:picMkLst>
            <pc:docMk/>
            <pc:sldMk cId="3627145374" sldId="282"/>
            <ac:picMk id="5" creationId="{32F370C3-86C6-4491-4321-333C5575F96E}"/>
          </ac:picMkLst>
        </pc:picChg>
      </pc:sldChg>
      <pc:sldChg chg="addSp modSp new mod setBg">
        <pc:chgData name="sambita mallick" userId="4a30c95d54dca3a4" providerId="LiveId" clId="{ED2A53D0-B203-439F-83B0-43EBC7E068EC}" dt="2024-12-14T09:13:00.246" v="793" actId="113"/>
        <pc:sldMkLst>
          <pc:docMk/>
          <pc:sldMk cId="2346332721" sldId="283"/>
        </pc:sldMkLst>
        <pc:spChg chg="mod">
          <ac:chgData name="sambita mallick" userId="4a30c95d54dca3a4" providerId="LiveId" clId="{ED2A53D0-B203-439F-83B0-43EBC7E068EC}" dt="2024-12-14T09:13:00.246" v="793" actId="113"/>
          <ac:spMkLst>
            <pc:docMk/>
            <pc:sldMk cId="2346332721" sldId="283"/>
            <ac:spMk id="2" creationId="{DD072192-5FDD-B8DC-F801-4A2C48E5AC36}"/>
          </ac:spMkLst>
        </pc:spChg>
        <pc:spChg chg="mod">
          <ac:chgData name="sambita mallick" userId="4a30c95d54dca3a4" providerId="LiveId" clId="{ED2A53D0-B203-439F-83B0-43EBC7E068EC}" dt="2024-12-14T09:12:51.800" v="791" actId="113"/>
          <ac:spMkLst>
            <pc:docMk/>
            <pc:sldMk cId="2346332721" sldId="283"/>
            <ac:spMk id="3" creationId="{F1876E56-B12C-D8DF-199E-0021AACAFC64}"/>
          </ac:spMkLst>
        </pc:spChg>
        <pc:spChg chg="add">
          <ac:chgData name="sambita mallick" userId="4a30c95d54dca3a4" providerId="LiveId" clId="{ED2A53D0-B203-439F-83B0-43EBC7E068EC}" dt="2024-12-14T09:11:48.667" v="501" actId="26606"/>
          <ac:spMkLst>
            <pc:docMk/>
            <pc:sldMk cId="2346332721" sldId="283"/>
            <ac:spMk id="9" creationId="{9F7D5CDA-D291-4307-BF55-1381FED29634}"/>
          </ac:spMkLst>
        </pc:spChg>
        <pc:spChg chg="add">
          <ac:chgData name="sambita mallick" userId="4a30c95d54dca3a4" providerId="LiveId" clId="{ED2A53D0-B203-439F-83B0-43EBC7E068EC}" dt="2024-12-14T09:11:48.667" v="501" actId="26606"/>
          <ac:spMkLst>
            <pc:docMk/>
            <pc:sldMk cId="2346332721" sldId="283"/>
            <ac:spMk id="11" creationId="{59B296B9-C5A5-4E4F-9B60-C907B5F1466C}"/>
          </ac:spMkLst>
        </pc:spChg>
        <pc:spChg chg="add">
          <ac:chgData name="sambita mallick" userId="4a30c95d54dca3a4" providerId="LiveId" clId="{ED2A53D0-B203-439F-83B0-43EBC7E068EC}" dt="2024-12-14T09:11:48.667" v="501" actId="26606"/>
          <ac:spMkLst>
            <pc:docMk/>
            <pc:sldMk cId="2346332721" sldId="283"/>
            <ac:spMk id="13" creationId="{D0300FD3-5AF1-6305-15FA-9078072672E2}"/>
          </ac:spMkLst>
        </pc:spChg>
        <pc:picChg chg="add">
          <ac:chgData name="sambita mallick" userId="4a30c95d54dca3a4" providerId="LiveId" clId="{ED2A53D0-B203-439F-83B0-43EBC7E068EC}" dt="2024-12-14T09:11:48.667" v="501" actId="26606"/>
          <ac:picMkLst>
            <pc:docMk/>
            <pc:sldMk cId="2346332721" sldId="283"/>
            <ac:picMk id="5" creationId="{2B956702-DBC6-147F-5B9B-EF267081384D}"/>
          </ac:picMkLst>
        </pc:picChg>
      </pc:sldChg>
      <pc:sldChg chg="addSp modSp new del mod setBg">
        <pc:chgData name="sambita mallick" userId="4a30c95d54dca3a4" providerId="LiveId" clId="{ED2A53D0-B203-439F-83B0-43EBC7E068EC}" dt="2024-12-14T09:15:31.418" v="891" actId="2696"/>
        <pc:sldMkLst>
          <pc:docMk/>
          <pc:sldMk cId="661452337" sldId="284"/>
        </pc:sldMkLst>
        <pc:spChg chg="mod">
          <ac:chgData name="sambita mallick" userId="4a30c95d54dca3a4" providerId="LiveId" clId="{ED2A53D0-B203-439F-83B0-43EBC7E068EC}" dt="2024-12-14T09:15:24.210" v="890" actId="20577"/>
          <ac:spMkLst>
            <pc:docMk/>
            <pc:sldMk cId="661452337" sldId="284"/>
            <ac:spMk id="2" creationId="{3D7CD295-64C4-C669-1F69-D74077D0D3D9}"/>
          </ac:spMkLst>
        </pc:spChg>
        <pc:spChg chg="mod">
          <ac:chgData name="sambita mallick" userId="4a30c95d54dca3a4" providerId="LiveId" clId="{ED2A53D0-B203-439F-83B0-43EBC7E068EC}" dt="2024-12-14T09:14:41.888" v="873" actId="26606"/>
          <ac:spMkLst>
            <pc:docMk/>
            <pc:sldMk cId="661452337" sldId="284"/>
            <ac:spMk id="3" creationId="{BB4CB4C2-AD48-2344-0927-351BAF514B91}"/>
          </ac:spMkLst>
        </pc:spChg>
        <pc:spChg chg="add">
          <ac:chgData name="sambita mallick" userId="4a30c95d54dca3a4" providerId="LiveId" clId="{ED2A53D0-B203-439F-83B0-43EBC7E068EC}" dt="2024-12-14T09:14:41.888" v="873" actId="26606"/>
          <ac:spMkLst>
            <pc:docMk/>
            <pc:sldMk cId="661452337" sldId="284"/>
            <ac:spMk id="8" creationId="{5C8908E2-EE49-44D2-9428-A28D2312A8D5}"/>
          </ac:spMkLst>
        </pc:spChg>
        <pc:spChg chg="add">
          <ac:chgData name="sambita mallick" userId="4a30c95d54dca3a4" providerId="LiveId" clId="{ED2A53D0-B203-439F-83B0-43EBC7E068EC}" dt="2024-12-14T09:14:41.888" v="873" actId="26606"/>
          <ac:spMkLst>
            <pc:docMk/>
            <pc:sldMk cId="661452337" sldId="284"/>
            <ac:spMk id="14" creationId="{BD92035A-AA2F-4CD8-A556-1CE8BDEC75BD}"/>
          </ac:spMkLst>
        </pc:spChg>
        <pc:spChg chg="add">
          <ac:chgData name="sambita mallick" userId="4a30c95d54dca3a4" providerId="LiveId" clId="{ED2A53D0-B203-439F-83B0-43EBC7E068EC}" dt="2024-12-14T09:14:41.888" v="873" actId="26606"/>
          <ac:spMkLst>
            <pc:docMk/>
            <pc:sldMk cId="661452337" sldId="284"/>
            <ac:spMk id="16" creationId="{ED888B23-07FA-482A-96DF-47E31AF1A603}"/>
          </ac:spMkLst>
        </pc:spChg>
        <pc:grpChg chg="add">
          <ac:chgData name="sambita mallick" userId="4a30c95d54dca3a4" providerId="LiveId" clId="{ED2A53D0-B203-439F-83B0-43EBC7E068EC}" dt="2024-12-14T09:14:41.888" v="873" actId="26606"/>
          <ac:grpSpMkLst>
            <pc:docMk/>
            <pc:sldMk cId="661452337" sldId="284"/>
            <ac:grpSpMk id="10" creationId="{5D1A9D8B-3117-4D9D-BDA4-DD81895098B0}"/>
          </ac:grpSpMkLst>
        </pc:grpChg>
      </pc:sldChg>
      <pc:sldChg chg="addSp delSp modSp new mod">
        <pc:chgData name="sambita mallick" userId="4a30c95d54dca3a4" providerId="LiveId" clId="{ED2A53D0-B203-439F-83B0-43EBC7E068EC}" dt="2024-12-14T09:26:03.116" v="1066" actId="14100"/>
        <pc:sldMkLst>
          <pc:docMk/>
          <pc:sldMk cId="3687586907" sldId="284"/>
        </pc:sldMkLst>
        <pc:spChg chg="mod">
          <ac:chgData name="sambita mallick" userId="4a30c95d54dca3a4" providerId="LiveId" clId="{ED2A53D0-B203-439F-83B0-43EBC7E068EC}" dt="2024-12-14T09:24:59.473" v="1058" actId="14100"/>
          <ac:spMkLst>
            <pc:docMk/>
            <pc:sldMk cId="3687586907" sldId="284"/>
            <ac:spMk id="2" creationId="{2D2A1244-9EB2-CA45-2488-6123FC70A4BE}"/>
          </ac:spMkLst>
        </pc:spChg>
        <pc:spChg chg="del">
          <ac:chgData name="sambita mallick" userId="4a30c95d54dca3a4" providerId="LiveId" clId="{ED2A53D0-B203-439F-83B0-43EBC7E068EC}" dt="2024-12-14T09:25:35.890" v="1059" actId="931"/>
          <ac:spMkLst>
            <pc:docMk/>
            <pc:sldMk cId="3687586907" sldId="284"/>
            <ac:spMk id="3" creationId="{9E68F412-B4C0-825C-F7D8-69937B88B25E}"/>
          </ac:spMkLst>
        </pc:spChg>
        <pc:picChg chg="add mod">
          <ac:chgData name="sambita mallick" userId="4a30c95d54dca3a4" providerId="LiveId" clId="{ED2A53D0-B203-439F-83B0-43EBC7E068EC}" dt="2024-12-14T09:26:03.116" v="1066" actId="14100"/>
          <ac:picMkLst>
            <pc:docMk/>
            <pc:sldMk cId="3687586907" sldId="284"/>
            <ac:picMk id="5" creationId="{21ACB35A-3829-3674-6A6B-8104D7DF6C52}"/>
          </ac:picMkLst>
        </pc:picChg>
      </pc:sldChg>
      <pc:sldChg chg="new del">
        <pc:chgData name="sambita mallick" userId="4a30c95d54dca3a4" providerId="LiveId" clId="{ED2A53D0-B203-439F-83B0-43EBC7E068EC}" dt="2024-12-14T09:29:08.945" v="1124" actId="2696"/>
        <pc:sldMkLst>
          <pc:docMk/>
          <pc:sldMk cId="942468000" sldId="285"/>
        </pc:sldMkLst>
      </pc:sldChg>
      <pc:sldChg chg="new del">
        <pc:chgData name="sambita mallick" userId="4a30c95d54dca3a4" providerId="LiveId" clId="{ED2A53D0-B203-439F-83B0-43EBC7E068EC}" dt="2024-12-14T09:29:05.113" v="1123" actId="2696"/>
        <pc:sldMkLst>
          <pc:docMk/>
          <pc:sldMk cId="68234912" sldId="286"/>
        </pc:sldMkLst>
      </pc:sldChg>
      <pc:sldChg chg="addSp delSp modSp new mod setBg addAnim">
        <pc:chgData name="sambita mallick" userId="4a30c95d54dca3a4" providerId="LiveId" clId="{ED2A53D0-B203-439F-83B0-43EBC7E068EC}" dt="2024-12-14T09:19:45.963" v="966" actId="255"/>
        <pc:sldMkLst>
          <pc:docMk/>
          <pc:sldMk cId="52565708" sldId="287"/>
        </pc:sldMkLst>
        <pc:spChg chg="mod">
          <ac:chgData name="sambita mallick" userId="4a30c95d54dca3a4" providerId="LiveId" clId="{ED2A53D0-B203-439F-83B0-43EBC7E068EC}" dt="2024-12-14T09:19:21.162" v="964" actId="26606"/>
          <ac:spMkLst>
            <pc:docMk/>
            <pc:sldMk cId="52565708" sldId="287"/>
            <ac:spMk id="2" creationId="{353F05CE-BA5E-1AA0-0141-A3969CC09187}"/>
          </ac:spMkLst>
        </pc:spChg>
        <pc:spChg chg="mod">
          <ac:chgData name="sambita mallick" userId="4a30c95d54dca3a4" providerId="LiveId" clId="{ED2A53D0-B203-439F-83B0-43EBC7E068EC}" dt="2024-12-14T09:19:45.963" v="966" actId="255"/>
          <ac:spMkLst>
            <pc:docMk/>
            <pc:sldMk cId="52565708" sldId="287"/>
            <ac:spMk id="3" creationId="{D1A1A13C-72EA-DB72-80D4-06617D0D4C37}"/>
          </ac:spMkLst>
        </pc:spChg>
        <pc:spChg chg="add del">
          <ac:chgData name="sambita mallick" userId="4a30c95d54dca3a4" providerId="LiveId" clId="{ED2A53D0-B203-439F-83B0-43EBC7E068EC}" dt="2024-12-14T09:19:21.162" v="964" actId="26606"/>
          <ac:spMkLst>
            <pc:docMk/>
            <pc:sldMk cId="52565708" sldId="287"/>
            <ac:spMk id="9" creationId="{C0763A76-9F1C-4FC5-82B7-DD475DA461B2}"/>
          </ac:spMkLst>
        </pc:spChg>
        <pc:spChg chg="add del">
          <ac:chgData name="sambita mallick" userId="4a30c95d54dca3a4" providerId="LiveId" clId="{ED2A53D0-B203-439F-83B0-43EBC7E068EC}" dt="2024-12-14T09:19:21.162" v="964" actId="26606"/>
          <ac:spMkLst>
            <pc:docMk/>
            <pc:sldMk cId="52565708" sldId="287"/>
            <ac:spMk id="11" creationId="{E81BF4F6-F2CF-4984-9D14-D6966D92F99F}"/>
          </ac:spMkLst>
        </pc:spChg>
        <pc:spChg chg="add del">
          <ac:chgData name="sambita mallick" userId="4a30c95d54dca3a4" providerId="LiveId" clId="{ED2A53D0-B203-439F-83B0-43EBC7E068EC}" dt="2024-12-14T09:19:15.691" v="961" actId="26606"/>
          <ac:spMkLst>
            <pc:docMk/>
            <pc:sldMk cId="52565708" sldId="287"/>
            <ac:spMk id="16" creationId="{4D60F200-5EB0-B223-2439-C96C67F0FEE1}"/>
          </ac:spMkLst>
        </pc:spChg>
        <pc:spChg chg="add del">
          <ac:chgData name="sambita mallick" userId="4a30c95d54dca3a4" providerId="LiveId" clId="{ED2A53D0-B203-439F-83B0-43EBC7E068EC}" dt="2024-12-14T09:19:15.691" v="961" actId="26606"/>
          <ac:spMkLst>
            <pc:docMk/>
            <pc:sldMk cId="52565708" sldId="287"/>
            <ac:spMk id="18" creationId="{A6567EA8-C72D-4B9B-D23F-6B2E9F9C9F47}"/>
          </ac:spMkLst>
        </pc:spChg>
        <pc:spChg chg="add del">
          <ac:chgData name="sambita mallick" userId="4a30c95d54dca3a4" providerId="LiveId" clId="{ED2A53D0-B203-439F-83B0-43EBC7E068EC}" dt="2024-12-14T09:19:15.691" v="961" actId="26606"/>
          <ac:spMkLst>
            <pc:docMk/>
            <pc:sldMk cId="52565708" sldId="287"/>
            <ac:spMk id="20" creationId="{FEFBFA78-9360-1E01-5448-6D5AE0A32601}"/>
          </ac:spMkLst>
        </pc:spChg>
        <pc:spChg chg="add del">
          <ac:chgData name="sambita mallick" userId="4a30c95d54dca3a4" providerId="LiveId" clId="{ED2A53D0-B203-439F-83B0-43EBC7E068EC}" dt="2024-12-14T09:19:15.691" v="961" actId="26606"/>
          <ac:spMkLst>
            <pc:docMk/>
            <pc:sldMk cId="52565708" sldId="287"/>
            <ac:spMk id="22" creationId="{1740453C-744F-DB3A-47EC-15EACE1DC117}"/>
          </ac:spMkLst>
        </pc:spChg>
        <pc:spChg chg="add del">
          <ac:chgData name="sambita mallick" userId="4a30c95d54dca3a4" providerId="LiveId" clId="{ED2A53D0-B203-439F-83B0-43EBC7E068EC}" dt="2024-12-14T09:19:15.691" v="961" actId="26606"/>
          <ac:spMkLst>
            <pc:docMk/>
            <pc:sldMk cId="52565708" sldId="287"/>
            <ac:spMk id="24" creationId="{B6924B03-77BD-EAE3-2854-43363FF8E6BB}"/>
          </ac:spMkLst>
        </pc:spChg>
        <pc:spChg chg="add del">
          <ac:chgData name="sambita mallick" userId="4a30c95d54dca3a4" providerId="LiveId" clId="{ED2A53D0-B203-439F-83B0-43EBC7E068EC}" dt="2024-12-14T09:19:21.162" v="963" actId="26606"/>
          <ac:spMkLst>
            <pc:docMk/>
            <pc:sldMk cId="52565708" sldId="287"/>
            <ac:spMk id="26" creationId="{3ECBE1F1-D69B-4AFA-ABD5-8E41720EF6DE}"/>
          </ac:spMkLst>
        </pc:spChg>
        <pc:spChg chg="add del">
          <ac:chgData name="sambita mallick" userId="4a30c95d54dca3a4" providerId="LiveId" clId="{ED2A53D0-B203-439F-83B0-43EBC7E068EC}" dt="2024-12-14T09:19:21.162" v="963" actId="26606"/>
          <ac:spMkLst>
            <pc:docMk/>
            <pc:sldMk cId="52565708" sldId="287"/>
            <ac:spMk id="27" creationId="{603A6265-E10C-4B85-9C20-E75FCAF9CC63}"/>
          </ac:spMkLst>
        </pc:spChg>
        <pc:spChg chg="add">
          <ac:chgData name="sambita mallick" userId="4a30c95d54dca3a4" providerId="LiveId" clId="{ED2A53D0-B203-439F-83B0-43EBC7E068EC}" dt="2024-12-14T09:19:21.162" v="964" actId="26606"/>
          <ac:spMkLst>
            <pc:docMk/>
            <pc:sldMk cId="52565708" sldId="287"/>
            <ac:spMk id="29" creationId="{E91DC736-0EF8-4F87-9146-EBF1D2EE4D3D}"/>
          </ac:spMkLst>
        </pc:spChg>
        <pc:spChg chg="add">
          <ac:chgData name="sambita mallick" userId="4a30c95d54dca3a4" providerId="LiveId" clId="{ED2A53D0-B203-439F-83B0-43EBC7E068EC}" dt="2024-12-14T09:19:21.162" v="964" actId="26606"/>
          <ac:spMkLst>
            <pc:docMk/>
            <pc:sldMk cId="52565708" sldId="287"/>
            <ac:spMk id="30" creationId="{097CD68E-23E3-4007-8847-CD0944C4F7BE}"/>
          </ac:spMkLst>
        </pc:spChg>
        <pc:spChg chg="add">
          <ac:chgData name="sambita mallick" userId="4a30c95d54dca3a4" providerId="LiveId" clId="{ED2A53D0-B203-439F-83B0-43EBC7E068EC}" dt="2024-12-14T09:19:21.162" v="964" actId="26606"/>
          <ac:spMkLst>
            <pc:docMk/>
            <pc:sldMk cId="52565708" sldId="287"/>
            <ac:spMk id="31" creationId="{AF2F604E-43BE-4DC3-B983-E071523364F8}"/>
          </ac:spMkLst>
        </pc:spChg>
        <pc:spChg chg="add">
          <ac:chgData name="sambita mallick" userId="4a30c95d54dca3a4" providerId="LiveId" clId="{ED2A53D0-B203-439F-83B0-43EBC7E068EC}" dt="2024-12-14T09:19:21.162" v="964" actId="26606"/>
          <ac:spMkLst>
            <pc:docMk/>
            <pc:sldMk cId="52565708" sldId="287"/>
            <ac:spMk id="32" creationId="{08C9B587-E65E-4B52-B37C-ABEBB6E87928}"/>
          </ac:spMkLst>
        </pc:spChg>
        <pc:picChg chg="add mod ord">
          <ac:chgData name="sambita mallick" userId="4a30c95d54dca3a4" providerId="LiveId" clId="{ED2A53D0-B203-439F-83B0-43EBC7E068EC}" dt="2024-12-14T09:19:21.162" v="964" actId="26606"/>
          <ac:picMkLst>
            <pc:docMk/>
            <pc:sldMk cId="52565708" sldId="287"/>
            <ac:picMk id="5" creationId="{E28595C8-5829-DFEF-07DF-F579F332A3AF}"/>
          </ac:picMkLst>
        </pc:picChg>
      </pc:sldChg>
      <pc:sldChg chg="addSp delSp modSp new mod setBg">
        <pc:chgData name="sambita mallick" userId="4a30c95d54dca3a4" providerId="LiveId" clId="{ED2A53D0-B203-439F-83B0-43EBC7E068EC}" dt="2024-12-14T09:23:40.030" v="1053" actId="27636"/>
        <pc:sldMkLst>
          <pc:docMk/>
          <pc:sldMk cId="266597691" sldId="288"/>
        </pc:sldMkLst>
        <pc:spChg chg="mod">
          <ac:chgData name="sambita mallick" userId="4a30c95d54dca3a4" providerId="LiveId" clId="{ED2A53D0-B203-439F-83B0-43EBC7E068EC}" dt="2024-12-14T09:23:40.030" v="1053" actId="27636"/>
          <ac:spMkLst>
            <pc:docMk/>
            <pc:sldMk cId="266597691" sldId="288"/>
            <ac:spMk id="2" creationId="{EE6D0BF2-B020-E712-8AA3-A2B9761E5AB3}"/>
          </ac:spMkLst>
        </pc:spChg>
        <pc:spChg chg="add del mod">
          <ac:chgData name="sambita mallick" userId="4a30c95d54dca3a4" providerId="LiveId" clId="{ED2A53D0-B203-439F-83B0-43EBC7E068EC}" dt="2024-12-14T09:21:40.018" v="1027" actId="26606"/>
          <ac:spMkLst>
            <pc:docMk/>
            <pc:sldMk cId="266597691" sldId="288"/>
            <ac:spMk id="3" creationId="{AC791E59-EE40-3E9E-3DCC-D12C859BCD33}"/>
          </ac:spMkLst>
        </pc:spChg>
        <pc:spChg chg="add del">
          <ac:chgData name="sambita mallick" userId="4a30c95d54dca3a4" providerId="LiveId" clId="{ED2A53D0-B203-439F-83B0-43EBC7E068EC}" dt="2024-12-14T09:21:33.986" v="1024" actId="26606"/>
          <ac:spMkLst>
            <pc:docMk/>
            <pc:sldMk cId="266597691" sldId="288"/>
            <ac:spMk id="9" creationId="{C0763A76-9F1C-4FC5-82B7-DD475DA461B2}"/>
          </ac:spMkLst>
        </pc:spChg>
        <pc:spChg chg="add del">
          <ac:chgData name="sambita mallick" userId="4a30c95d54dca3a4" providerId="LiveId" clId="{ED2A53D0-B203-439F-83B0-43EBC7E068EC}" dt="2024-12-14T09:21:33.986" v="1024" actId="26606"/>
          <ac:spMkLst>
            <pc:docMk/>
            <pc:sldMk cId="266597691" sldId="288"/>
            <ac:spMk id="11" creationId="{E81BF4F6-F2CF-4984-9D14-D6966D92F99F}"/>
          </ac:spMkLst>
        </pc:spChg>
        <pc:spChg chg="add">
          <ac:chgData name="sambita mallick" userId="4a30c95d54dca3a4" providerId="LiveId" clId="{ED2A53D0-B203-439F-83B0-43EBC7E068EC}" dt="2024-12-14T09:21:40.018" v="1027" actId="26606"/>
          <ac:spMkLst>
            <pc:docMk/>
            <pc:sldMk cId="266597691" sldId="288"/>
            <ac:spMk id="17" creationId="{E91DC736-0EF8-4F87-9146-EBF1D2EE4D3D}"/>
          </ac:spMkLst>
        </pc:spChg>
        <pc:spChg chg="add">
          <ac:chgData name="sambita mallick" userId="4a30c95d54dca3a4" providerId="LiveId" clId="{ED2A53D0-B203-439F-83B0-43EBC7E068EC}" dt="2024-12-14T09:21:40.018" v="1027" actId="26606"/>
          <ac:spMkLst>
            <pc:docMk/>
            <pc:sldMk cId="266597691" sldId="288"/>
            <ac:spMk id="19" creationId="{097CD68E-23E3-4007-8847-CD0944C4F7BE}"/>
          </ac:spMkLst>
        </pc:spChg>
        <pc:spChg chg="add">
          <ac:chgData name="sambita mallick" userId="4a30c95d54dca3a4" providerId="LiveId" clId="{ED2A53D0-B203-439F-83B0-43EBC7E068EC}" dt="2024-12-14T09:21:40.018" v="1027" actId="26606"/>
          <ac:spMkLst>
            <pc:docMk/>
            <pc:sldMk cId="266597691" sldId="288"/>
            <ac:spMk id="20" creationId="{AF2F604E-43BE-4DC3-B983-E071523364F8}"/>
          </ac:spMkLst>
        </pc:spChg>
        <pc:spChg chg="add">
          <ac:chgData name="sambita mallick" userId="4a30c95d54dca3a4" providerId="LiveId" clId="{ED2A53D0-B203-439F-83B0-43EBC7E068EC}" dt="2024-12-14T09:21:40.018" v="1027" actId="26606"/>
          <ac:spMkLst>
            <pc:docMk/>
            <pc:sldMk cId="266597691" sldId="288"/>
            <ac:spMk id="21" creationId="{08C9B587-E65E-4B52-B37C-ABEBB6E87928}"/>
          </ac:spMkLst>
        </pc:spChg>
        <pc:grpChg chg="add del">
          <ac:chgData name="sambita mallick" userId="4a30c95d54dca3a4" providerId="LiveId" clId="{ED2A53D0-B203-439F-83B0-43EBC7E068EC}" dt="2024-12-14T09:21:40.002" v="1026" actId="26606"/>
          <ac:grpSpMkLst>
            <pc:docMk/>
            <pc:sldMk cId="266597691" sldId="288"/>
            <ac:grpSpMk id="14" creationId="{0E76F6F3-F5F0-B26D-1B63-73AD0299B731}"/>
          </ac:grpSpMkLst>
        </pc:grpChg>
        <pc:picChg chg="add del">
          <ac:chgData name="sambita mallick" userId="4a30c95d54dca3a4" providerId="LiveId" clId="{ED2A53D0-B203-439F-83B0-43EBC7E068EC}" dt="2024-12-14T09:21:33.986" v="1024" actId="26606"/>
          <ac:picMkLst>
            <pc:docMk/>
            <pc:sldMk cId="266597691" sldId="288"/>
            <ac:picMk id="5" creationId="{EAF9FD29-B4BD-471E-C5D3-F46A34216086}"/>
          </ac:picMkLst>
        </pc:picChg>
        <pc:picChg chg="add del">
          <ac:chgData name="sambita mallick" userId="4a30c95d54dca3a4" providerId="LiveId" clId="{ED2A53D0-B203-439F-83B0-43EBC7E068EC}" dt="2024-12-14T09:21:40.002" v="1026" actId="26606"/>
          <ac:picMkLst>
            <pc:docMk/>
            <pc:sldMk cId="266597691" sldId="288"/>
            <ac:picMk id="13" creationId="{6DC1CC7D-97C2-803B-1C28-3E75FEE3E276}"/>
          </ac:picMkLst>
        </pc:picChg>
        <pc:picChg chg="add">
          <ac:chgData name="sambita mallick" userId="4a30c95d54dca3a4" providerId="LiveId" clId="{ED2A53D0-B203-439F-83B0-43EBC7E068EC}" dt="2024-12-14T09:21:40.018" v="1027" actId="26606"/>
          <ac:picMkLst>
            <pc:docMk/>
            <pc:sldMk cId="266597691" sldId="288"/>
            <ac:picMk id="18" creationId="{D93C02B4-1052-20AA-5117-06E60CF5275A}"/>
          </ac:picMkLst>
        </pc:picChg>
      </pc:sldChg>
      <pc:sldChg chg="delSp modSp add del mod setBg delDesignElem">
        <pc:chgData name="sambita mallick" userId="4a30c95d54dca3a4" providerId="LiveId" clId="{ED2A53D0-B203-439F-83B0-43EBC7E068EC}" dt="2024-12-14T09:18:33.024" v="956" actId="2696"/>
        <pc:sldMkLst>
          <pc:docMk/>
          <pc:sldMk cId="290256817" sldId="288"/>
        </pc:sldMkLst>
        <pc:spChg chg="mod">
          <ac:chgData name="sambita mallick" userId="4a30c95d54dca3a4" providerId="LiveId" clId="{ED2A53D0-B203-439F-83B0-43EBC7E068EC}" dt="2024-12-14T09:18:24.121" v="955" actId="5793"/>
          <ac:spMkLst>
            <pc:docMk/>
            <pc:sldMk cId="290256817" sldId="288"/>
            <ac:spMk id="3" creationId="{BB4CB4C2-AD48-2344-0927-351BAF514B91}"/>
          </ac:spMkLst>
        </pc:spChg>
        <pc:spChg chg="del">
          <ac:chgData name="sambita mallick" userId="4a30c95d54dca3a4" providerId="LiveId" clId="{ED2A53D0-B203-439F-83B0-43EBC7E068EC}" dt="2024-12-14T09:16:54.319" v="935"/>
          <ac:spMkLst>
            <pc:docMk/>
            <pc:sldMk cId="290256817" sldId="288"/>
            <ac:spMk id="8" creationId="{5C8908E2-EE49-44D2-9428-A28D2312A8D5}"/>
          </ac:spMkLst>
        </pc:spChg>
        <pc:spChg chg="del">
          <ac:chgData name="sambita mallick" userId="4a30c95d54dca3a4" providerId="LiveId" clId="{ED2A53D0-B203-439F-83B0-43EBC7E068EC}" dt="2024-12-14T09:16:54.319" v="935"/>
          <ac:spMkLst>
            <pc:docMk/>
            <pc:sldMk cId="290256817" sldId="288"/>
            <ac:spMk id="14" creationId="{BD92035A-AA2F-4CD8-A556-1CE8BDEC75BD}"/>
          </ac:spMkLst>
        </pc:spChg>
        <pc:spChg chg="del">
          <ac:chgData name="sambita mallick" userId="4a30c95d54dca3a4" providerId="LiveId" clId="{ED2A53D0-B203-439F-83B0-43EBC7E068EC}" dt="2024-12-14T09:16:54.319" v="935"/>
          <ac:spMkLst>
            <pc:docMk/>
            <pc:sldMk cId="290256817" sldId="288"/>
            <ac:spMk id="16" creationId="{ED888B23-07FA-482A-96DF-47E31AF1A603}"/>
          </ac:spMkLst>
        </pc:spChg>
        <pc:grpChg chg="del">
          <ac:chgData name="sambita mallick" userId="4a30c95d54dca3a4" providerId="LiveId" clId="{ED2A53D0-B203-439F-83B0-43EBC7E068EC}" dt="2024-12-14T09:16:54.319" v="935"/>
          <ac:grpSpMkLst>
            <pc:docMk/>
            <pc:sldMk cId="290256817" sldId="288"/>
            <ac:grpSpMk id="10" creationId="{5D1A9D8B-3117-4D9D-BDA4-DD81895098B0}"/>
          </ac:grpSpMkLst>
        </pc:grpChg>
      </pc:sldChg>
      <pc:sldChg chg="addSp modSp new mod setBg addAnim">
        <pc:chgData name="sambita mallick" userId="4a30c95d54dca3a4" providerId="LiveId" clId="{ED2A53D0-B203-439F-83B0-43EBC7E068EC}" dt="2024-12-14T09:28:57.562" v="1122"/>
        <pc:sldMkLst>
          <pc:docMk/>
          <pc:sldMk cId="2148862062" sldId="289"/>
        </pc:sldMkLst>
        <pc:spChg chg="mod">
          <ac:chgData name="sambita mallick" userId="4a30c95d54dca3a4" providerId="LiveId" clId="{ED2A53D0-B203-439F-83B0-43EBC7E068EC}" dt="2024-12-14T09:28:57.542" v="1121" actId="26606"/>
          <ac:spMkLst>
            <pc:docMk/>
            <pc:sldMk cId="2148862062" sldId="289"/>
            <ac:spMk id="2" creationId="{0D8C5A60-CBF1-1C9A-6166-649262B08DD7}"/>
          </ac:spMkLst>
        </pc:spChg>
        <pc:spChg chg="add">
          <ac:chgData name="sambita mallick" userId="4a30c95d54dca3a4" providerId="LiveId" clId="{ED2A53D0-B203-439F-83B0-43EBC7E068EC}" dt="2024-12-14T09:28:57.542" v="1121" actId="26606"/>
          <ac:spMkLst>
            <pc:docMk/>
            <pc:sldMk cId="2148862062" sldId="289"/>
            <ac:spMk id="8" creationId="{E91DC736-0EF8-4F87-9146-EBF1D2EE4D3D}"/>
          </ac:spMkLst>
        </pc:spChg>
        <pc:spChg chg="add">
          <ac:chgData name="sambita mallick" userId="4a30c95d54dca3a4" providerId="LiveId" clId="{ED2A53D0-B203-439F-83B0-43EBC7E068EC}" dt="2024-12-14T09:28:57.542" v="1121" actId="26606"/>
          <ac:spMkLst>
            <pc:docMk/>
            <pc:sldMk cId="2148862062" sldId="289"/>
            <ac:spMk id="10" creationId="{097CD68E-23E3-4007-8847-CD0944C4F7BE}"/>
          </ac:spMkLst>
        </pc:spChg>
        <pc:spChg chg="add">
          <ac:chgData name="sambita mallick" userId="4a30c95d54dca3a4" providerId="LiveId" clId="{ED2A53D0-B203-439F-83B0-43EBC7E068EC}" dt="2024-12-14T09:28:57.542" v="1121" actId="26606"/>
          <ac:spMkLst>
            <pc:docMk/>
            <pc:sldMk cId="2148862062" sldId="289"/>
            <ac:spMk id="12" creationId="{AF2F604E-43BE-4DC3-B983-E071523364F8}"/>
          </ac:spMkLst>
        </pc:spChg>
        <pc:spChg chg="add">
          <ac:chgData name="sambita mallick" userId="4a30c95d54dca3a4" providerId="LiveId" clId="{ED2A53D0-B203-439F-83B0-43EBC7E068EC}" dt="2024-12-14T09:28:57.542" v="1121" actId="26606"/>
          <ac:spMkLst>
            <pc:docMk/>
            <pc:sldMk cId="2148862062" sldId="289"/>
            <ac:spMk id="14" creationId="{08C9B587-E65E-4B52-B37C-ABEBB6E87928}"/>
          </ac:spMkLst>
        </pc:spChg>
        <pc:picChg chg="add">
          <ac:chgData name="sambita mallick" userId="4a30c95d54dca3a4" providerId="LiveId" clId="{ED2A53D0-B203-439F-83B0-43EBC7E068EC}" dt="2024-12-14T09:28:57.542" v="1121" actId="26606"/>
          <ac:picMkLst>
            <pc:docMk/>
            <pc:sldMk cId="2148862062" sldId="289"/>
            <ac:picMk id="4" creationId="{DC09BF8E-A3B6-4C80-1805-B1D0893568F3}"/>
          </ac:picMkLst>
        </pc:picChg>
      </pc:sldChg>
      <pc:sldChg chg="addSp delSp modSp new del mod setBg">
        <pc:chgData name="sambita mallick" userId="4a30c95d54dca3a4" providerId="LiveId" clId="{ED2A53D0-B203-439F-83B0-43EBC7E068EC}" dt="2024-12-14T09:27:55.330" v="1093" actId="2696"/>
        <pc:sldMkLst>
          <pc:docMk/>
          <pc:sldMk cId="4216982045" sldId="289"/>
        </pc:sldMkLst>
        <pc:spChg chg="add del mod ord">
          <ac:chgData name="sambita mallick" userId="4a30c95d54dca3a4" providerId="LiveId" clId="{ED2A53D0-B203-439F-83B0-43EBC7E068EC}" dt="2024-12-14T09:27:07.868" v="1078" actId="26606"/>
          <ac:spMkLst>
            <pc:docMk/>
            <pc:sldMk cId="4216982045" sldId="289"/>
            <ac:spMk id="2" creationId="{F3ECD701-22E0-3732-3B67-5738BF8ECE66}"/>
          </ac:spMkLst>
        </pc:spChg>
        <pc:spChg chg="del">
          <ac:chgData name="sambita mallick" userId="4a30c95d54dca3a4" providerId="LiveId" clId="{ED2A53D0-B203-439F-83B0-43EBC7E068EC}" dt="2024-12-14T09:26:44.322" v="1070" actId="931"/>
          <ac:spMkLst>
            <pc:docMk/>
            <pc:sldMk cId="4216982045" sldId="289"/>
            <ac:spMk id="3" creationId="{03BC0986-33BB-1999-9935-B348DFF349C6}"/>
          </ac:spMkLst>
        </pc:spChg>
        <pc:spChg chg="add del">
          <ac:chgData name="sambita mallick" userId="4a30c95d54dca3a4" providerId="LiveId" clId="{ED2A53D0-B203-439F-83B0-43EBC7E068EC}" dt="2024-12-14T09:26:59.276" v="1075" actId="26606"/>
          <ac:spMkLst>
            <pc:docMk/>
            <pc:sldMk cId="4216982045" sldId="289"/>
            <ac:spMk id="9" creationId="{B018FF38-1D79-32DC-AE4A-04FCA8EBC3DD}"/>
          </ac:spMkLst>
        </pc:spChg>
        <pc:spChg chg="add del">
          <ac:chgData name="sambita mallick" userId="4a30c95d54dca3a4" providerId="LiveId" clId="{ED2A53D0-B203-439F-83B0-43EBC7E068EC}" dt="2024-12-14T09:27:07.852" v="1077" actId="26606"/>
          <ac:spMkLst>
            <pc:docMk/>
            <pc:sldMk cId="4216982045" sldId="289"/>
            <ac:spMk id="10" creationId="{E2BA2BD9-7B54-4190-8F06-3EF3658A0020}"/>
          </ac:spMkLst>
        </pc:spChg>
        <pc:spChg chg="add del">
          <ac:chgData name="sambita mallick" userId="4a30c95d54dca3a4" providerId="LiveId" clId="{ED2A53D0-B203-439F-83B0-43EBC7E068EC}" dt="2024-12-14T09:26:59.276" v="1075" actId="26606"/>
          <ac:spMkLst>
            <pc:docMk/>
            <pc:sldMk cId="4216982045" sldId="289"/>
            <ac:spMk id="12" creationId="{8FC9BE17-9A7B-462D-AE50-3D8777387304}"/>
          </ac:spMkLst>
        </pc:spChg>
        <pc:spChg chg="add">
          <ac:chgData name="sambita mallick" userId="4a30c95d54dca3a4" providerId="LiveId" clId="{ED2A53D0-B203-439F-83B0-43EBC7E068EC}" dt="2024-12-14T09:27:07.868" v="1078" actId="26606"/>
          <ac:spMkLst>
            <pc:docMk/>
            <pc:sldMk cId="4216982045" sldId="289"/>
            <ac:spMk id="13" creationId="{8FC9BE17-9A7B-462D-AE50-3D8777387304}"/>
          </ac:spMkLst>
        </pc:spChg>
        <pc:spChg chg="add del">
          <ac:chgData name="sambita mallick" userId="4a30c95d54dca3a4" providerId="LiveId" clId="{ED2A53D0-B203-439F-83B0-43EBC7E068EC}" dt="2024-12-14T09:26:59.276" v="1075" actId="26606"/>
          <ac:spMkLst>
            <pc:docMk/>
            <pc:sldMk cId="4216982045" sldId="289"/>
            <ac:spMk id="14" creationId="{3EBE8569-6AEC-4B8C-8D53-2DE337CDBA65}"/>
          </ac:spMkLst>
        </pc:spChg>
        <pc:spChg chg="add">
          <ac:chgData name="sambita mallick" userId="4a30c95d54dca3a4" providerId="LiveId" clId="{ED2A53D0-B203-439F-83B0-43EBC7E068EC}" dt="2024-12-14T09:27:07.868" v="1078" actId="26606"/>
          <ac:spMkLst>
            <pc:docMk/>
            <pc:sldMk cId="4216982045" sldId="289"/>
            <ac:spMk id="15" creationId="{3EBE8569-6AEC-4B8C-8D53-2DE337CDBA65}"/>
          </ac:spMkLst>
        </pc:spChg>
        <pc:spChg chg="add del">
          <ac:chgData name="sambita mallick" userId="4a30c95d54dca3a4" providerId="LiveId" clId="{ED2A53D0-B203-439F-83B0-43EBC7E068EC}" dt="2024-12-14T09:26:59.276" v="1075" actId="26606"/>
          <ac:spMkLst>
            <pc:docMk/>
            <pc:sldMk cId="4216982045" sldId="289"/>
            <ac:spMk id="16" creationId="{55D4142C-5077-457F-A6AD-3FECFDB39685}"/>
          </ac:spMkLst>
        </pc:spChg>
        <pc:spChg chg="add mod">
          <ac:chgData name="sambita mallick" userId="4a30c95d54dca3a4" providerId="LiveId" clId="{ED2A53D0-B203-439F-83B0-43EBC7E068EC}" dt="2024-12-14T09:27:29.017" v="1090" actId="20577"/>
          <ac:spMkLst>
            <pc:docMk/>
            <pc:sldMk cId="4216982045" sldId="289"/>
            <ac:spMk id="17" creationId="{F3ECD701-22E0-3732-3B67-5738BF8ECE66}"/>
          </ac:spMkLst>
        </pc:spChg>
        <pc:spChg chg="add del">
          <ac:chgData name="sambita mallick" userId="4a30c95d54dca3a4" providerId="LiveId" clId="{ED2A53D0-B203-439F-83B0-43EBC7E068EC}" dt="2024-12-14T09:26:59.276" v="1075" actId="26606"/>
          <ac:spMkLst>
            <pc:docMk/>
            <pc:sldMk cId="4216982045" sldId="289"/>
            <ac:spMk id="18" creationId="{7A5F0580-5EE9-419F-96EE-B6529EF6E7D0}"/>
          </ac:spMkLst>
        </pc:spChg>
        <pc:spChg chg="add">
          <ac:chgData name="sambita mallick" userId="4a30c95d54dca3a4" providerId="LiveId" clId="{ED2A53D0-B203-439F-83B0-43EBC7E068EC}" dt="2024-12-14T09:27:07.868" v="1078" actId="26606"/>
          <ac:spMkLst>
            <pc:docMk/>
            <pc:sldMk cId="4216982045" sldId="289"/>
            <ac:spMk id="19" creationId="{55D4142C-5077-457F-A6AD-3FECFDB39685}"/>
          </ac:spMkLst>
        </pc:spChg>
        <pc:spChg chg="add">
          <ac:chgData name="sambita mallick" userId="4a30c95d54dca3a4" providerId="LiveId" clId="{ED2A53D0-B203-439F-83B0-43EBC7E068EC}" dt="2024-12-14T09:27:07.868" v="1078" actId="26606"/>
          <ac:spMkLst>
            <pc:docMk/>
            <pc:sldMk cId="4216982045" sldId="289"/>
            <ac:spMk id="20" creationId="{7A5F0580-5EE9-419F-96EE-B6529EF6E7D0}"/>
          </ac:spMkLst>
        </pc:spChg>
        <pc:spChg chg="add mod">
          <ac:chgData name="sambita mallick" userId="4a30c95d54dca3a4" providerId="LiveId" clId="{ED2A53D0-B203-439F-83B0-43EBC7E068EC}" dt="2024-12-14T09:27:42.771" v="1092" actId="14100"/>
          <ac:spMkLst>
            <pc:docMk/>
            <pc:sldMk cId="4216982045" sldId="289"/>
            <ac:spMk id="21" creationId="{B018FF38-1D79-32DC-AE4A-04FCA8EBC3DD}"/>
          </ac:spMkLst>
        </pc:spChg>
        <pc:picChg chg="add mod">
          <ac:chgData name="sambita mallick" userId="4a30c95d54dca3a4" providerId="LiveId" clId="{ED2A53D0-B203-439F-83B0-43EBC7E068EC}" dt="2024-12-14T09:27:07.868" v="1078" actId="26606"/>
          <ac:picMkLst>
            <pc:docMk/>
            <pc:sldMk cId="4216982045" sldId="289"/>
            <ac:picMk id="5" creationId="{33940462-F6BA-E64F-FB36-76135FB2A928}"/>
          </ac:picMkLst>
        </pc:picChg>
      </pc:sldChg>
    </pc:docChg>
  </pc:docChgLst>
  <pc:docChgLst>
    <pc:chgData name="sambita mallick" userId="4a30c95d54dca3a4" providerId="LiveId" clId="{0EEB5351-5B4F-4FB6-9FEC-0488A5A38510}"/>
    <pc:docChg chg="undo custSel addSld delSld modSld modSection">
      <pc:chgData name="sambita mallick" userId="4a30c95d54dca3a4" providerId="LiveId" clId="{0EEB5351-5B4F-4FB6-9FEC-0488A5A38510}" dt="2024-03-18T04:38:30.786" v="941" actId="20577"/>
      <pc:docMkLst>
        <pc:docMk/>
      </pc:docMkLst>
      <pc:sldChg chg="modSp mod">
        <pc:chgData name="sambita mallick" userId="4a30c95d54dca3a4" providerId="LiveId" clId="{0EEB5351-5B4F-4FB6-9FEC-0488A5A38510}" dt="2024-03-18T04:20:01.758" v="796" actId="20577"/>
        <pc:sldMkLst>
          <pc:docMk/>
          <pc:sldMk cId="3650309673" sldId="256"/>
        </pc:sldMkLst>
      </pc:sldChg>
      <pc:sldChg chg="modSp mod">
        <pc:chgData name="sambita mallick" userId="4a30c95d54dca3a4" providerId="LiveId" clId="{0EEB5351-5B4F-4FB6-9FEC-0488A5A38510}" dt="2024-03-18T02:42:00.285" v="21" actId="20577"/>
        <pc:sldMkLst>
          <pc:docMk/>
          <pc:sldMk cId="1614073853" sldId="263"/>
        </pc:sldMkLst>
      </pc:sldChg>
      <pc:sldChg chg="new del">
        <pc:chgData name="sambita mallick" userId="4a30c95d54dca3a4" providerId="LiveId" clId="{0EEB5351-5B4F-4FB6-9FEC-0488A5A38510}" dt="2024-03-18T03:23:35.558" v="743" actId="2696"/>
        <pc:sldMkLst>
          <pc:docMk/>
          <pc:sldMk cId="2849594925" sldId="264"/>
        </pc:sldMkLst>
      </pc:sldChg>
      <pc:sldChg chg="addSp delSp modSp new mod setBg">
        <pc:chgData name="sambita mallick" userId="4a30c95d54dca3a4" providerId="LiveId" clId="{0EEB5351-5B4F-4FB6-9FEC-0488A5A38510}" dt="2024-03-18T02:50:01.397" v="335" actId="20577"/>
        <pc:sldMkLst>
          <pc:docMk/>
          <pc:sldMk cId="1168925549" sldId="265"/>
        </pc:sldMkLst>
      </pc:sldChg>
      <pc:sldChg chg="addSp delSp modSp new del mod setBg">
        <pc:chgData name="sambita mallick" userId="4a30c95d54dca3a4" providerId="LiveId" clId="{0EEB5351-5B4F-4FB6-9FEC-0488A5A38510}" dt="2024-03-18T02:46:36.581" v="246" actId="2696"/>
        <pc:sldMkLst>
          <pc:docMk/>
          <pc:sldMk cId="2608124976" sldId="265"/>
        </pc:sldMkLst>
      </pc:sldChg>
      <pc:sldChg chg="addSp delSp modSp new mod setBg setClrOvrMap">
        <pc:chgData name="sambita mallick" userId="4a30c95d54dca3a4" providerId="LiveId" clId="{0EEB5351-5B4F-4FB6-9FEC-0488A5A38510}" dt="2024-03-18T03:08:58.523" v="496" actId="20577"/>
        <pc:sldMkLst>
          <pc:docMk/>
          <pc:sldMk cId="3701410640" sldId="266"/>
        </pc:sldMkLst>
      </pc:sldChg>
      <pc:sldChg chg="addSp delSp modSp new mod setBg">
        <pc:chgData name="sambita mallick" userId="4a30c95d54dca3a4" providerId="LiveId" clId="{0EEB5351-5B4F-4FB6-9FEC-0488A5A38510}" dt="2024-03-18T03:19:33.092" v="700" actId="26606"/>
        <pc:sldMkLst>
          <pc:docMk/>
          <pc:sldMk cId="177398727" sldId="267"/>
        </pc:sldMkLst>
      </pc:sldChg>
      <pc:sldChg chg="addSp delSp modSp new mod setBg setClrOvrMap">
        <pc:chgData name="sambita mallick" userId="4a30c95d54dca3a4" providerId="LiveId" clId="{0EEB5351-5B4F-4FB6-9FEC-0488A5A38510}" dt="2024-03-18T03:22:54.472" v="742" actId="1076"/>
        <pc:sldMkLst>
          <pc:docMk/>
          <pc:sldMk cId="1314369520" sldId="268"/>
        </pc:sldMkLst>
      </pc:sldChg>
      <pc:sldChg chg="addSp delSp modSp new mod setBg">
        <pc:chgData name="sambita mallick" userId="4a30c95d54dca3a4" providerId="LiveId" clId="{0EEB5351-5B4F-4FB6-9FEC-0488A5A38510}" dt="2024-03-18T04:38:30.786" v="941" actId="20577"/>
        <pc:sldMkLst>
          <pc:docMk/>
          <pc:sldMk cId="2729829133" sldId="26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471D6-BAB9-43A4-B283-6CDBDD6475A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177338-D907-4E0C-ABFC-5FB80E16D8C2}">
      <dgm:prSet custT="1"/>
      <dgm:spPr/>
      <dgm:t>
        <a:bodyPr/>
        <a:lstStyle/>
        <a:p>
          <a:r>
            <a:rPr lang="en-US" sz="1400" b="1" i="0" baseline="0" dirty="0"/>
            <a:t>Root Systems:</a:t>
          </a:r>
          <a:r>
            <a:rPr lang="en-US" sz="1400" b="0" i="0" baseline="0" dirty="0"/>
            <a:t> Prop roots, pneumatophores (aerial roots), and buttress roots help with stability, oxygen intake, and sediment trapping.</a:t>
          </a:r>
          <a:endParaRPr lang="en-US" sz="1400" dirty="0"/>
        </a:p>
      </dgm:t>
    </dgm:pt>
    <dgm:pt modelId="{1C4F6FED-A90D-43E9-99B8-4819F77F416D}" type="parTrans" cxnId="{B1A5E4A3-AAFC-451F-8513-F714C3AD9549}">
      <dgm:prSet/>
      <dgm:spPr/>
      <dgm:t>
        <a:bodyPr/>
        <a:lstStyle/>
        <a:p>
          <a:endParaRPr lang="en-US"/>
        </a:p>
      </dgm:t>
    </dgm:pt>
    <dgm:pt modelId="{E45AE6AB-5DBF-464A-8112-BAAED134AC96}" type="sibTrans" cxnId="{B1A5E4A3-AAFC-451F-8513-F714C3AD9549}">
      <dgm:prSet/>
      <dgm:spPr/>
      <dgm:t>
        <a:bodyPr/>
        <a:lstStyle/>
        <a:p>
          <a:endParaRPr lang="en-US"/>
        </a:p>
      </dgm:t>
    </dgm:pt>
    <dgm:pt modelId="{07FD574C-EF15-4427-B706-005102FC2EBB}">
      <dgm:prSet custT="1"/>
      <dgm:spPr/>
      <dgm:t>
        <a:bodyPr/>
        <a:lstStyle/>
        <a:p>
          <a:r>
            <a:rPr lang="en-US" sz="1400" b="1" i="0" baseline="0" dirty="0"/>
            <a:t>Adaptations:</a:t>
          </a:r>
          <a:r>
            <a:rPr lang="en-US" sz="1400" b="0" i="0" baseline="0" dirty="0"/>
            <a:t> They have salt-filtering capabilities and special mechanisms for conserving freshwater</a:t>
          </a:r>
          <a:r>
            <a:rPr lang="en-US" sz="1100" b="0" i="0" baseline="0" dirty="0"/>
            <a:t>.</a:t>
          </a:r>
          <a:endParaRPr lang="en-US" sz="1100" dirty="0"/>
        </a:p>
      </dgm:t>
    </dgm:pt>
    <dgm:pt modelId="{38110D8A-7A1B-430F-85C1-53812F3478C9}" type="parTrans" cxnId="{FCD20D5D-99A5-4C81-B902-5CE0D500145B}">
      <dgm:prSet/>
      <dgm:spPr/>
      <dgm:t>
        <a:bodyPr/>
        <a:lstStyle/>
        <a:p>
          <a:endParaRPr lang="en-US"/>
        </a:p>
      </dgm:t>
    </dgm:pt>
    <dgm:pt modelId="{375032A0-6A2C-442D-974A-1264D8C1374F}" type="sibTrans" cxnId="{FCD20D5D-99A5-4C81-B902-5CE0D500145B}">
      <dgm:prSet/>
      <dgm:spPr/>
      <dgm:t>
        <a:bodyPr/>
        <a:lstStyle/>
        <a:p>
          <a:endParaRPr lang="en-US"/>
        </a:p>
      </dgm:t>
    </dgm:pt>
    <dgm:pt modelId="{8FCA1DD1-4221-4A26-AA7E-C3D4978ADDA7}">
      <dgm:prSet custT="1"/>
      <dgm:spPr/>
      <dgm:t>
        <a:bodyPr/>
        <a:lstStyle/>
        <a:p>
          <a:r>
            <a:rPr lang="en-US" sz="1400" b="1" i="0" baseline="0" dirty="0"/>
            <a:t>Biodiversity Hotspots:</a:t>
          </a:r>
          <a:r>
            <a:rPr lang="en-US" sz="1400" b="0" i="0" baseline="0" dirty="0"/>
            <a:t> Mangroves support diverse wildlife, including fish, crabs, birds, and even reptiles like crocodiles.</a:t>
          </a:r>
          <a:endParaRPr lang="en-US" sz="1400" dirty="0"/>
        </a:p>
      </dgm:t>
    </dgm:pt>
    <dgm:pt modelId="{31B2D975-B277-4A4E-8FCB-E82C28C83B00}" type="parTrans" cxnId="{7807AF88-CEB7-4F6F-ACDD-8C9FD7736D61}">
      <dgm:prSet/>
      <dgm:spPr/>
      <dgm:t>
        <a:bodyPr/>
        <a:lstStyle/>
        <a:p>
          <a:endParaRPr lang="en-US"/>
        </a:p>
      </dgm:t>
    </dgm:pt>
    <dgm:pt modelId="{4ADEA041-1C99-496E-8DED-49F426485782}" type="sibTrans" cxnId="{7807AF88-CEB7-4F6F-ACDD-8C9FD7736D61}">
      <dgm:prSet/>
      <dgm:spPr/>
      <dgm:t>
        <a:bodyPr/>
        <a:lstStyle/>
        <a:p>
          <a:endParaRPr lang="en-US"/>
        </a:p>
      </dgm:t>
    </dgm:pt>
    <dgm:pt modelId="{69D00E23-4704-48AB-A237-0A355C3FB059}">
      <dgm:prSet/>
      <dgm:spPr/>
      <dgm:t>
        <a:bodyPr/>
        <a:lstStyle/>
        <a:p>
          <a:r>
            <a:rPr lang="en-US" b="1" i="0" baseline="0" dirty="0"/>
            <a:t>Ecosystem Services:</a:t>
          </a:r>
          <a:r>
            <a:rPr lang="en-US" b="0" i="0" baseline="0" dirty="0"/>
            <a:t> They offer crucial services such as:</a:t>
          </a:r>
          <a:endParaRPr lang="en-US" dirty="0"/>
        </a:p>
      </dgm:t>
    </dgm:pt>
    <dgm:pt modelId="{786356A5-8706-4212-8FE3-30B7B4D30E85}" type="parTrans" cxnId="{78BBC943-A38A-4418-B29A-1A958BFD3443}">
      <dgm:prSet/>
      <dgm:spPr/>
      <dgm:t>
        <a:bodyPr/>
        <a:lstStyle/>
        <a:p>
          <a:endParaRPr lang="en-US"/>
        </a:p>
      </dgm:t>
    </dgm:pt>
    <dgm:pt modelId="{5BA2891C-96D6-4D25-B430-7DDDAE874099}" type="sibTrans" cxnId="{78BBC943-A38A-4418-B29A-1A958BFD3443}">
      <dgm:prSet/>
      <dgm:spPr/>
      <dgm:t>
        <a:bodyPr/>
        <a:lstStyle/>
        <a:p>
          <a:endParaRPr lang="en-US"/>
        </a:p>
      </dgm:t>
    </dgm:pt>
    <dgm:pt modelId="{23E85107-9080-4A08-B737-97369736994F}">
      <dgm:prSet/>
      <dgm:spPr/>
      <dgm:t>
        <a:bodyPr/>
        <a:lstStyle/>
        <a:p>
          <a:r>
            <a:rPr lang="en-US" b="0" i="0" baseline="0" dirty="0"/>
            <a:t>Coastal protection against erosion and storm surges.</a:t>
          </a:r>
          <a:endParaRPr lang="en-US" dirty="0"/>
        </a:p>
      </dgm:t>
    </dgm:pt>
    <dgm:pt modelId="{E0784306-387C-4D81-BB8E-09094F25AF5E}" type="parTrans" cxnId="{3663C4C9-B2D8-40D9-A17B-6E0C2D224D70}">
      <dgm:prSet/>
      <dgm:spPr/>
      <dgm:t>
        <a:bodyPr/>
        <a:lstStyle/>
        <a:p>
          <a:endParaRPr lang="en-US"/>
        </a:p>
      </dgm:t>
    </dgm:pt>
    <dgm:pt modelId="{3554DDB9-7732-4265-8E17-1A0565C4FCE6}" type="sibTrans" cxnId="{3663C4C9-B2D8-40D9-A17B-6E0C2D224D70}">
      <dgm:prSet/>
      <dgm:spPr/>
      <dgm:t>
        <a:bodyPr/>
        <a:lstStyle/>
        <a:p>
          <a:endParaRPr lang="en-US"/>
        </a:p>
      </dgm:t>
    </dgm:pt>
    <dgm:pt modelId="{8FC6100D-3CD1-48AB-8FFE-62819F194538}">
      <dgm:prSet/>
      <dgm:spPr/>
      <dgm:t>
        <a:bodyPr/>
        <a:lstStyle/>
        <a:p>
          <a:r>
            <a:rPr lang="en-US" b="0" i="0" baseline="0"/>
            <a:t>Carbon sequestration, aiding in climate regulation.</a:t>
          </a:r>
          <a:endParaRPr lang="en-US"/>
        </a:p>
      </dgm:t>
    </dgm:pt>
    <dgm:pt modelId="{F875EAAD-784B-4F05-8247-9054D911AC49}" type="parTrans" cxnId="{E758D507-F31E-4132-9DC1-B81990DC76D1}">
      <dgm:prSet/>
      <dgm:spPr/>
      <dgm:t>
        <a:bodyPr/>
        <a:lstStyle/>
        <a:p>
          <a:endParaRPr lang="en-US"/>
        </a:p>
      </dgm:t>
    </dgm:pt>
    <dgm:pt modelId="{0090E4FD-07A0-4655-B652-179F792A7A30}" type="sibTrans" cxnId="{E758D507-F31E-4132-9DC1-B81990DC76D1}">
      <dgm:prSet/>
      <dgm:spPr/>
      <dgm:t>
        <a:bodyPr/>
        <a:lstStyle/>
        <a:p>
          <a:endParaRPr lang="en-US"/>
        </a:p>
      </dgm:t>
    </dgm:pt>
    <dgm:pt modelId="{A2F8BEE2-CEF0-4F8F-9447-00989E532341}">
      <dgm:prSet/>
      <dgm:spPr/>
      <dgm:t>
        <a:bodyPr/>
        <a:lstStyle/>
        <a:p>
          <a:r>
            <a:rPr lang="en-US" b="0" i="0" baseline="0"/>
            <a:t>Nurseries for marine life.</a:t>
          </a:r>
          <a:endParaRPr lang="en-US"/>
        </a:p>
      </dgm:t>
    </dgm:pt>
    <dgm:pt modelId="{B4E1AF1A-CC45-470D-9ADF-375C43BA1017}" type="parTrans" cxnId="{32614FCD-3A69-4916-BE75-7A7D18D7492F}">
      <dgm:prSet/>
      <dgm:spPr/>
      <dgm:t>
        <a:bodyPr/>
        <a:lstStyle/>
        <a:p>
          <a:endParaRPr lang="en-US"/>
        </a:p>
      </dgm:t>
    </dgm:pt>
    <dgm:pt modelId="{FC44564C-29E6-4C57-99D7-0456FF7BA471}" type="sibTrans" cxnId="{32614FCD-3A69-4916-BE75-7A7D18D7492F}">
      <dgm:prSet/>
      <dgm:spPr/>
      <dgm:t>
        <a:bodyPr/>
        <a:lstStyle/>
        <a:p>
          <a:endParaRPr lang="en-US"/>
        </a:p>
      </dgm:t>
    </dgm:pt>
    <dgm:pt modelId="{F2DF4BB1-B31C-4CC4-8B03-5CC1DD6CE960}">
      <dgm:prSet/>
      <dgm:spPr/>
      <dgm:t>
        <a:bodyPr/>
        <a:lstStyle/>
        <a:p>
          <a:r>
            <a:rPr lang="en-US" b="0" i="0" baseline="0"/>
            <a:t>Water filtration and sediment stabilization.</a:t>
          </a:r>
          <a:endParaRPr lang="en-US"/>
        </a:p>
      </dgm:t>
    </dgm:pt>
    <dgm:pt modelId="{0715D36D-E4BB-4185-96EF-851127118652}" type="parTrans" cxnId="{03ECA23A-E4BE-4F52-8BAA-7A58D3C8B981}">
      <dgm:prSet/>
      <dgm:spPr/>
      <dgm:t>
        <a:bodyPr/>
        <a:lstStyle/>
        <a:p>
          <a:endParaRPr lang="en-US"/>
        </a:p>
      </dgm:t>
    </dgm:pt>
    <dgm:pt modelId="{F6C0597C-BFE9-42C4-90AF-222A56A5EE5D}" type="sibTrans" cxnId="{03ECA23A-E4BE-4F52-8BAA-7A58D3C8B981}">
      <dgm:prSet/>
      <dgm:spPr/>
      <dgm:t>
        <a:bodyPr/>
        <a:lstStyle/>
        <a:p>
          <a:endParaRPr lang="en-US"/>
        </a:p>
      </dgm:t>
    </dgm:pt>
    <dgm:pt modelId="{320EAA20-116E-4891-9841-08B126D374BC}" type="pres">
      <dgm:prSet presAssocID="{A54471D6-BAB9-43A4-B283-6CDBDD6475AD}" presName="root" presStyleCnt="0">
        <dgm:presLayoutVars>
          <dgm:dir/>
          <dgm:resizeHandles val="exact"/>
        </dgm:presLayoutVars>
      </dgm:prSet>
      <dgm:spPr/>
    </dgm:pt>
    <dgm:pt modelId="{3F7F6760-860E-42F4-8919-9846E8EDB5CE}" type="pres">
      <dgm:prSet presAssocID="{9C177338-D907-4E0C-ABFC-5FB80E16D8C2}" presName="compNode" presStyleCnt="0"/>
      <dgm:spPr/>
    </dgm:pt>
    <dgm:pt modelId="{02B0849B-F5A4-4D3D-B063-CBBD8185791D}" type="pres">
      <dgm:prSet presAssocID="{9C177338-D907-4E0C-ABFC-5FB80E16D8C2}"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53F23BAA-CE9E-4EBC-8207-6ABC247F4C21}" type="pres">
      <dgm:prSet presAssocID="{9C177338-D907-4E0C-ABFC-5FB80E16D8C2}" presName="spaceRect" presStyleCnt="0"/>
      <dgm:spPr/>
    </dgm:pt>
    <dgm:pt modelId="{85C50B08-6F2D-4CC2-A816-F10429B9CB86}" type="pres">
      <dgm:prSet presAssocID="{9C177338-D907-4E0C-ABFC-5FB80E16D8C2}" presName="textRect" presStyleLbl="revTx" presStyleIdx="0" presStyleCnt="8">
        <dgm:presLayoutVars>
          <dgm:chMax val="1"/>
          <dgm:chPref val="1"/>
        </dgm:presLayoutVars>
      </dgm:prSet>
      <dgm:spPr/>
    </dgm:pt>
    <dgm:pt modelId="{69ABB54B-4D11-41FC-9577-5C21B91BADF2}" type="pres">
      <dgm:prSet presAssocID="{E45AE6AB-5DBF-464A-8112-BAAED134AC96}" presName="sibTrans" presStyleCnt="0"/>
      <dgm:spPr/>
    </dgm:pt>
    <dgm:pt modelId="{2F02EA4E-3FEE-4301-B16B-5A132D5D2A62}" type="pres">
      <dgm:prSet presAssocID="{07FD574C-EF15-4427-B706-005102FC2EBB}" presName="compNode" presStyleCnt="0"/>
      <dgm:spPr/>
    </dgm:pt>
    <dgm:pt modelId="{C9F2ED6A-B9E7-4870-BFA1-8AA35853CB55}" type="pres">
      <dgm:prSet presAssocID="{07FD574C-EF15-4427-B706-005102FC2EB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w Temperature"/>
        </a:ext>
      </dgm:extLst>
    </dgm:pt>
    <dgm:pt modelId="{FABC7C37-8A50-4127-B279-4A518DAD04B8}" type="pres">
      <dgm:prSet presAssocID="{07FD574C-EF15-4427-B706-005102FC2EBB}" presName="spaceRect" presStyleCnt="0"/>
      <dgm:spPr/>
    </dgm:pt>
    <dgm:pt modelId="{ADE2175B-9A13-4B60-A622-12B007AAC54C}" type="pres">
      <dgm:prSet presAssocID="{07FD574C-EF15-4427-B706-005102FC2EBB}" presName="textRect" presStyleLbl="revTx" presStyleIdx="1" presStyleCnt="8">
        <dgm:presLayoutVars>
          <dgm:chMax val="1"/>
          <dgm:chPref val="1"/>
        </dgm:presLayoutVars>
      </dgm:prSet>
      <dgm:spPr/>
    </dgm:pt>
    <dgm:pt modelId="{DF06C30E-6281-4A8B-8E72-915038C3DCC6}" type="pres">
      <dgm:prSet presAssocID="{375032A0-6A2C-442D-974A-1264D8C1374F}" presName="sibTrans" presStyleCnt="0"/>
      <dgm:spPr/>
    </dgm:pt>
    <dgm:pt modelId="{5B46F14E-CCB0-4E3D-A711-9AEE8B798DE4}" type="pres">
      <dgm:prSet presAssocID="{8FCA1DD1-4221-4A26-AA7E-C3D4978ADDA7}" presName="compNode" presStyleCnt="0"/>
      <dgm:spPr/>
    </dgm:pt>
    <dgm:pt modelId="{5B19FDAB-B4FA-4F57-A2AA-556C27865C4B}" type="pres">
      <dgm:prSet presAssocID="{8FCA1DD1-4221-4A26-AA7E-C3D4978ADDA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ab"/>
        </a:ext>
      </dgm:extLst>
    </dgm:pt>
    <dgm:pt modelId="{F0034B05-7C0C-4491-AC33-E796E7AA8FA5}" type="pres">
      <dgm:prSet presAssocID="{8FCA1DD1-4221-4A26-AA7E-C3D4978ADDA7}" presName="spaceRect" presStyleCnt="0"/>
      <dgm:spPr/>
    </dgm:pt>
    <dgm:pt modelId="{F77CF118-7757-41AC-8412-31D2EEEB4F21}" type="pres">
      <dgm:prSet presAssocID="{8FCA1DD1-4221-4A26-AA7E-C3D4978ADDA7}" presName="textRect" presStyleLbl="revTx" presStyleIdx="2" presStyleCnt="8">
        <dgm:presLayoutVars>
          <dgm:chMax val="1"/>
          <dgm:chPref val="1"/>
        </dgm:presLayoutVars>
      </dgm:prSet>
      <dgm:spPr/>
    </dgm:pt>
    <dgm:pt modelId="{5C0F8135-59BE-4056-BF5A-03EB67E6F383}" type="pres">
      <dgm:prSet presAssocID="{4ADEA041-1C99-496E-8DED-49F426485782}" presName="sibTrans" presStyleCnt="0"/>
      <dgm:spPr/>
    </dgm:pt>
    <dgm:pt modelId="{80F510DD-0571-41B2-B9F8-487F80B7A24D}" type="pres">
      <dgm:prSet presAssocID="{69D00E23-4704-48AB-A237-0A355C3FB059}" presName="compNode" presStyleCnt="0"/>
      <dgm:spPr/>
    </dgm:pt>
    <dgm:pt modelId="{A9751C6B-6FAE-4870-BA87-6324E8E577FB}" type="pres">
      <dgm:prSet presAssocID="{69D00E23-4704-48AB-A237-0A355C3FB05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EEB5AE56-6272-4EF5-84B0-03AEBF0B8220}" type="pres">
      <dgm:prSet presAssocID="{69D00E23-4704-48AB-A237-0A355C3FB059}" presName="spaceRect" presStyleCnt="0"/>
      <dgm:spPr/>
    </dgm:pt>
    <dgm:pt modelId="{62E3FC94-553E-4075-A60B-ED02CE0DAB1C}" type="pres">
      <dgm:prSet presAssocID="{69D00E23-4704-48AB-A237-0A355C3FB059}" presName="textRect" presStyleLbl="revTx" presStyleIdx="3" presStyleCnt="8">
        <dgm:presLayoutVars>
          <dgm:chMax val="1"/>
          <dgm:chPref val="1"/>
        </dgm:presLayoutVars>
      </dgm:prSet>
      <dgm:spPr/>
    </dgm:pt>
    <dgm:pt modelId="{C00F3D56-2475-4F5C-9979-2925A7349B4B}" type="pres">
      <dgm:prSet presAssocID="{5BA2891C-96D6-4D25-B430-7DDDAE874099}" presName="sibTrans" presStyleCnt="0"/>
      <dgm:spPr/>
    </dgm:pt>
    <dgm:pt modelId="{49EDE176-BC8E-4FC3-B994-54D5380F3DC1}" type="pres">
      <dgm:prSet presAssocID="{23E85107-9080-4A08-B737-97369736994F}" presName="compNode" presStyleCnt="0"/>
      <dgm:spPr/>
    </dgm:pt>
    <dgm:pt modelId="{9A26E5E3-18B8-4D47-9166-C70D5554B951}" type="pres">
      <dgm:prSet presAssocID="{23E85107-9080-4A08-B737-9736973699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iny scene"/>
        </a:ext>
      </dgm:extLst>
    </dgm:pt>
    <dgm:pt modelId="{E2193C97-52ED-4693-8228-24B9330B6845}" type="pres">
      <dgm:prSet presAssocID="{23E85107-9080-4A08-B737-97369736994F}" presName="spaceRect" presStyleCnt="0"/>
      <dgm:spPr/>
    </dgm:pt>
    <dgm:pt modelId="{AB201DBC-A786-4B34-8782-0CCEBB280660}" type="pres">
      <dgm:prSet presAssocID="{23E85107-9080-4A08-B737-97369736994F}" presName="textRect" presStyleLbl="revTx" presStyleIdx="4" presStyleCnt="8">
        <dgm:presLayoutVars>
          <dgm:chMax val="1"/>
          <dgm:chPref val="1"/>
        </dgm:presLayoutVars>
      </dgm:prSet>
      <dgm:spPr/>
    </dgm:pt>
    <dgm:pt modelId="{E0A77D0E-6883-4C17-8BB0-8BEF2D516E2A}" type="pres">
      <dgm:prSet presAssocID="{3554DDB9-7732-4265-8E17-1A0565C4FCE6}" presName="sibTrans" presStyleCnt="0"/>
      <dgm:spPr/>
    </dgm:pt>
    <dgm:pt modelId="{D01EFC34-6DF3-412B-96E6-F666FB0E6B89}" type="pres">
      <dgm:prSet presAssocID="{8FC6100D-3CD1-48AB-8FFE-62819F194538}" presName="compNode" presStyleCnt="0"/>
      <dgm:spPr/>
    </dgm:pt>
    <dgm:pt modelId="{256F1779-9378-4169-B7E3-8CBEDF31FCDE}" type="pres">
      <dgm:prSet presAssocID="{8FC6100D-3CD1-48AB-8FFE-62819F19453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rest scene"/>
        </a:ext>
      </dgm:extLst>
    </dgm:pt>
    <dgm:pt modelId="{DBD5DE33-A6B7-439C-A1A1-D29DC343333A}" type="pres">
      <dgm:prSet presAssocID="{8FC6100D-3CD1-48AB-8FFE-62819F194538}" presName="spaceRect" presStyleCnt="0"/>
      <dgm:spPr/>
    </dgm:pt>
    <dgm:pt modelId="{B66A63E9-790F-4263-83CB-F06018A40285}" type="pres">
      <dgm:prSet presAssocID="{8FC6100D-3CD1-48AB-8FFE-62819F194538}" presName="textRect" presStyleLbl="revTx" presStyleIdx="5" presStyleCnt="8">
        <dgm:presLayoutVars>
          <dgm:chMax val="1"/>
          <dgm:chPref val="1"/>
        </dgm:presLayoutVars>
      </dgm:prSet>
      <dgm:spPr/>
    </dgm:pt>
    <dgm:pt modelId="{019CC15F-6A7C-4F39-AF53-D8A271D4FDD7}" type="pres">
      <dgm:prSet presAssocID="{0090E4FD-07A0-4655-B652-179F792A7A30}" presName="sibTrans" presStyleCnt="0"/>
      <dgm:spPr/>
    </dgm:pt>
    <dgm:pt modelId="{0FC6BA32-0A2D-42E5-B2BC-67F4B7B79F36}" type="pres">
      <dgm:prSet presAssocID="{A2F8BEE2-CEF0-4F8F-9447-00989E532341}" presName="compNode" presStyleCnt="0"/>
      <dgm:spPr/>
    </dgm:pt>
    <dgm:pt modelId="{021E53ED-0E7A-4854-AED2-6A5BC7AD530B}" type="pres">
      <dgm:prSet presAssocID="{A2F8BEE2-CEF0-4F8F-9447-00989E53234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ruise Ship"/>
        </a:ext>
      </dgm:extLst>
    </dgm:pt>
    <dgm:pt modelId="{C1EE6252-8D89-491D-B7CA-781AE66D76DF}" type="pres">
      <dgm:prSet presAssocID="{A2F8BEE2-CEF0-4F8F-9447-00989E532341}" presName="spaceRect" presStyleCnt="0"/>
      <dgm:spPr/>
    </dgm:pt>
    <dgm:pt modelId="{A15A1D1E-D476-4E43-B3D4-18E6662BF60B}" type="pres">
      <dgm:prSet presAssocID="{A2F8BEE2-CEF0-4F8F-9447-00989E532341}" presName="textRect" presStyleLbl="revTx" presStyleIdx="6" presStyleCnt="8">
        <dgm:presLayoutVars>
          <dgm:chMax val="1"/>
          <dgm:chPref val="1"/>
        </dgm:presLayoutVars>
      </dgm:prSet>
      <dgm:spPr/>
    </dgm:pt>
    <dgm:pt modelId="{CB5C6AB6-1AEA-4D16-9532-987EB0EE8972}" type="pres">
      <dgm:prSet presAssocID="{FC44564C-29E6-4C57-99D7-0456FF7BA471}" presName="sibTrans" presStyleCnt="0"/>
      <dgm:spPr/>
    </dgm:pt>
    <dgm:pt modelId="{FE94C392-8A70-4952-B9BA-27057706A0E2}" type="pres">
      <dgm:prSet presAssocID="{F2DF4BB1-B31C-4CC4-8B03-5CC1DD6CE960}" presName="compNode" presStyleCnt="0"/>
      <dgm:spPr/>
    </dgm:pt>
    <dgm:pt modelId="{14D07C24-4D8B-48F7-83AF-F01A0F3FACB0}" type="pres">
      <dgm:prSet presAssocID="{F2DF4BB1-B31C-4CC4-8B03-5CC1DD6CE960}"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Waterfall scene"/>
        </a:ext>
      </dgm:extLst>
    </dgm:pt>
    <dgm:pt modelId="{1BFEAF0E-BC6F-46D3-8A1F-B42FCAA63B3D}" type="pres">
      <dgm:prSet presAssocID="{F2DF4BB1-B31C-4CC4-8B03-5CC1DD6CE960}" presName="spaceRect" presStyleCnt="0"/>
      <dgm:spPr/>
    </dgm:pt>
    <dgm:pt modelId="{32413C9C-554A-4968-A597-599A71F665F4}" type="pres">
      <dgm:prSet presAssocID="{F2DF4BB1-B31C-4CC4-8B03-5CC1DD6CE960}" presName="textRect" presStyleLbl="revTx" presStyleIdx="7" presStyleCnt="8">
        <dgm:presLayoutVars>
          <dgm:chMax val="1"/>
          <dgm:chPref val="1"/>
        </dgm:presLayoutVars>
      </dgm:prSet>
      <dgm:spPr/>
    </dgm:pt>
  </dgm:ptLst>
  <dgm:cxnLst>
    <dgm:cxn modelId="{E758D507-F31E-4132-9DC1-B81990DC76D1}" srcId="{A54471D6-BAB9-43A4-B283-6CDBDD6475AD}" destId="{8FC6100D-3CD1-48AB-8FFE-62819F194538}" srcOrd="5" destOrd="0" parTransId="{F875EAAD-784B-4F05-8247-9054D911AC49}" sibTransId="{0090E4FD-07A0-4655-B652-179F792A7A30}"/>
    <dgm:cxn modelId="{A467BB25-CA65-4C60-82CB-28E680243711}" type="presOf" srcId="{23E85107-9080-4A08-B737-97369736994F}" destId="{AB201DBC-A786-4B34-8782-0CCEBB280660}" srcOrd="0" destOrd="0" presId="urn:microsoft.com/office/officeart/2018/2/layout/IconLabelList"/>
    <dgm:cxn modelId="{03ECA23A-E4BE-4F52-8BAA-7A58D3C8B981}" srcId="{A54471D6-BAB9-43A4-B283-6CDBDD6475AD}" destId="{F2DF4BB1-B31C-4CC4-8B03-5CC1DD6CE960}" srcOrd="7" destOrd="0" parTransId="{0715D36D-E4BB-4185-96EF-851127118652}" sibTransId="{F6C0597C-BFE9-42C4-90AF-222A56A5EE5D}"/>
    <dgm:cxn modelId="{FCD20D5D-99A5-4C81-B902-5CE0D500145B}" srcId="{A54471D6-BAB9-43A4-B283-6CDBDD6475AD}" destId="{07FD574C-EF15-4427-B706-005102FC2EBB}" srcOrd="1" destOrd="0" parTransId="{38110D8A-7A1B-430F-85C1-53812F3478C9}" sibTransId="{375032A0-6A2C-442D-974A-1264D8C1374F}"/>
    <dgm:cxn modelId="{78BBC943-A38A-4418-B29A-1A958BFD3443}" srcId="{A54471D6-BAB9-43A4-B283-6CDBDD6475AD}" destId="{69D00E23-4704-48AB-A237-0A355C3FB059}" srcOrd="3" destOrd="0" parTransId="{786356A5-8706-4212-8FE3-30B7B4D30E85}" sibTransId="{5BA2891C-96D6-4D25-B430-7DDDAE874099}"/>
    <dgm:cxn modelId="{9785C46F-6744-439F-A52B-CC75F71CA888}" type="presOf" srcId="{9C177338-D907-4E0C-ABFC-5FB80E16D8C2}" destId="{85C50B08-6F2D-4CC2-A816-F10429B9CB86}" srcOrd="0" destOrd="0" presId="urn:microsoft.com/office/officeart/2018/2/layout/IconLabelList"/>
    <dgm:cxn modelId="{5BA07A87-4776-4DA7-9235-073E084BD549}" type="presOf" srcId="{07FD574C-EF15-4427-B706-005102FC2EBB}" destId="{ADE2175B-9A13-4B60-A622-12B007AAC54C}" srcOrd="0" destOrd="0" presId="urn:microsoft.com/office/officeart/2018/2/layout/IconLabelList"/>
    <dgm:cxn modelId="{7807AF88-CEB7-4F6F-ACDD-8C9FD7736D61}" srcId="{A54471D6-BAB9-43A4-B283-6CDBDD6475AD}" destId="{8FCA1DD1-4221-4A26-AA7E-C3D4978ADDA7}" srcOrd="2" destOrd="0" parTransId="{31B2D975-B277-4A4E-8FCB-E82C28C83B00}" sibTransId="{4ADEA041-1C99-496E-8DED-49F426485782}"/>
    <dgm:cxn modelId="{B1A5E4A3-AAFC-451F-8513-F714C3AD9549}" srcId="{A54471D6-BAB9-43A4-B283-6CDBDD6475AD}" destId="{9C177338-D907-4E0C-ABFC-5FB80E16D8C2}" srcOrd="0" destOrd="0" parTransId="{1C4F6FED-A90D-43E9-99B8-4819F77F416D}" sibTransId="{E45AE6AB-5DBF-464A-8112-BAAED134AC96}"/>
    <dgm:cxn modelId="{0B91F6B2-EEE0-49FC-874F-0631C4D463F3}" type="presOf" srcId="{A2F8BEE2-CEF0-4F8F-9447-00989E532341}" destId="{A15A1D1E-D476-4E43-B3D4-18E6662BF60B}" srcOrd="0" destOrd="0" presId="urn:microsoft.com/office/officeart/2018/2/layout/IconLabelList"/>
    <dgm:cxn modelId="{6F86CCBD-78BE-4F29-90FE-6204AF51D8C7}" type="presOf" srcId="{69D00E23-4704-48AB-A237-0A355C3FB059}" destId="{62E3FC94-553E-4075-A60B-ED02CE0DAB1C}" srcOrd="0" destOrd="0" presId="urn:microsoft.com/office/officeart/2018/2/layout/IconLabelList"/>
    <dgm:cxn modelId="{F4E313C4-01E5-4EA8-BEDE-884E25934CB1}" type="presOf" srcId="{8FCA1DD1-4221-4A26-AA7E-C3D4978ADDA7}" destId="{F77CF118-7757-41AC-8412-31D2EEEB4F21}" srcOrd="0" destOrd="0" presId="urn:microsoft.com/office/officeart/2018/2/layout/IconLabelList"/>
    <dgm:cxn modelId="{3663C4C9-B2D8-40D9-A17B-6E0C2D224D70}" srcId="{A54471D6-BAB9-43A4-B283-6CDBDD6475AD}" destId="{23E85107-9080-4A08-B737-97369736994F}" srcOrd="4" destOrd="0" parTransId="{E0784306-387C-4D81-BB8E-09094F25AF5E}" sibTransId="{3554DDB9-7732-4265-8E17-1A0565C4FCE6}"/>
    <dgm:cxn modelId="{3B7444CB-E603-45D7-B3B2-3A0BE1116E1D}" type="presOf" srcId="{A54471D6-BAB9-43A4-B283-6CDBDD6475AD}" destId="{320EAA20-116E-4891-9841-08B126D374BC}" srcOrd="0" destOrd="0" presId="urn:microsoft.com/office/officeart/2018/2/layout/IconLabelList"/>
    <dgm:cxn modelId="{32614FCD-3A69-4916-BE75-7A7D18D7492F}" srcId="{A54471D6-BAB9-43A4-B283-6CDBDD6475AD}" destId="{A2F8BEE2-CEF0-4F8F-9447-00989E532341}" srcOrd="6" destOrd="0" parTransId="{B4E1AF1A-CC45-470D-9ADF-375C43BA1017}" sibTransId="{FC44564C-29E6-4C57-99D7-0456FF7BA471}"/>
    <dgm:cxn modelId="{527EC4D8-9EE9-4FA8-93A9-66F813BC0DA8}" type="presOf" srcId="{8FC6100D-3CD1-48AB-8FFE-62819F194538}" destId="{B66A63E9-790F-4263-83CB-F06018A40285}" srcOrd="0" destOrd="0" presId="urn:microsoft.com/office/officeart/2018/2/layout/IconLabelList"/>
    <dgm:cxn modelId="{9C489EE9-E4B8-4138-ADF4-10620AC3221A}" type="presOf" srcId="{F2DF4BB1-B31C-4CC4-8B03-5CC1DD6CE960}" destId="{32413C9C-554A-4968-A597-599A71F665F4}" srcOrd="0" destOrd="0" presId="urn:microsoft.com/office/officeart/2018/2/layout/IconLabelList"/>
    <dgm:cxn modelId="{4483E80C-04C2-43F0-BD6C-852751DEA365}" type="presParOf" srcId="{320EAA20-116E-4891-9841-08B126D374BC}" destId="{3F7F6760-860E-42F4-8919-9846E8EDB5CE}" srcOrd="0" destOrd="0" presId="urn:microsoft.com/office/officeart/2018/2/layout/IconLabelList"/>
    <dgm:cxn modelId="{68A2AAE4-F61E-45D1-A214-0C4055D595AB}" type="presParOf" srcId="{3F7F6760-860E-42F4-8919-9846E8EDB5CE}" destId="{02B0849B-F5A4-4D3D-B063-CBBD8185791D}" srcOrd="0" destOrd="0" presId="urn:microsoft.com/office/officeart/2018/2/layout/IconLabelList"/>
    <dgm:cxn modelId="{9D509680-DAAB-433B-980C-AB827FBFF7DF}" type="presParOf" srcId="{3F7F6760-860E-42F4-8919-9846E8EDB5CE}" destId="{53F23BAA-CE9E-4EBC-8207-6ABC247F4C21}" srcOrd="1" destOrd="0" presId="urn:microsoft.com/office/officeart/2018/2/layout/IconLabelList"/>
    <dgm:cxn modelId="{4C45DFD3-9311-401F-85C6-D1B341DBC22E}" type="presParOf" srcId="{3F7F6760-860E-42F4-8919-9846E8EDB5CE}" destId="{85C50B08-6F2D-4CC2-A816-F10429B9CB86}" srcOrd="2" destOrd="0" presId="urn:microsoft.com/office/officeart/2018/2/layout/IconLabelList"/>
    <dgm:cxn modelId="{20C97651-2ED2-4AF8-9553-28A2E35ACF8E}" type="presParOf" srcId="{320EAA20-116E-4891-9841-08B126D374BC}" destId="{69ABB54B-4D11-41FC-9577-5C21B91BADF2}" srcOrd="1" destOrd="0" presId="urn:microsoft.com/office/officeart/2018/2/layout/IconLabelList"/>
    <dgm:cxn modelId="{661C551F-9354-416B-AFFF-6C509EBE5C27}" type="presParOf" srcId="{320EAA20-116E-4891-9841-08B126D374BC}" destId="{2F02EA4E-3FEE-4301-B16B-5A132D5D2A62}" srcOrd="2" destOrd="0" presId="urn:microsoft.com/office/officeart/2018/2/layout/IconLabelList"/>
    <dgm:cxn modelId="{A5BD8363-87D7-4470-92DD-EECE5B6BEF8A}" type="presParOf" srcId="{2F02EA4E-3FEE-4301-B16B-5A132D5D2A62}" destId="{C9F2ED6A-B9E7-4870-BFA1-8AA35853CB55}" srcOrd="0" destOrd="0" presId="urn:microsoft.com/office/officeart/2018/2/layout/IconLabelList"/>
    <dgm:cxn modelId="{902EB7FE-BA55-400A-9692-3194A717872A}" type="presParOf" srcId="{2F02EA4E-3FEE-4301-B16B-5A132D5D2A62}" destId="{FABC7C37-8A50-4127-B279-4A518DAD04B8}" srcOrd="1" destOrd="0" presId="urn:microsoft.com/office/officeart/2018/2/layout/IconLabelList"/>
    <dgm:cxn modelId="{8F262B19-4BCE-482C-8C6D-112E62E4AA94}" type="presParOf" srcId="{2F02EA4E-3FEE-4301-B16B-5A132D5D2A62}" destId="{ADE2175B-9A13-4B60-A622-12B007AAC54C}" srcOrd="2" destOrd="0" presId="urn:microsoft.com/office/officeart/2018/2/layout/IconLabelList"/>
    <dgm:cxn modelId="{D2FE0E0B-D20C-492E-94D6-864FA06C1922}" type="presParOf" srcId="{320EAA20-116E-4891-9841-08B126D374BC}" destId="{DF06C30E-6281-4A8B-8E72-915038C3DCC6}" srcOrd="3" destOrd="0" presId="urn:microsoft.com/office/officeart/2018/2/layout/IconLabelList"/>
    <dgm:cxn modelId="{7E70B611-373A-4C6A-AD13-A81693C0D50A}" type="presParOf" srcId="{320EAA20-116E-4891-9841-08B126D374BC}" destId="{5B46F14E-CCB0-4E3D-A711-9AEE8B798DE4}" srcOrd="4" destOrd="0" presId="urn:microsoft.com/office/officeart/2018/2/layout/IconLabelList"/>
    <dgm:cxn modelId="{5006DC3E-A19C-493D-B4CB-A6F97145F128}" type="presParOf" srcId="{5B46F14E-CCB0-4E3D-A711-9AEE8B798DE4}" destId="{5B19FDAB-B4FA-4F57-A2AA-556C27865C4B}" srcOrd="0" destOrd="0" presId="urn:microsoft.com/office/officeart/2018/2/layout/IconLabelList"/>
    <dgm:cxn modelId="{EB3AA2B9-DBE7-4283-B97E-0D7D9E5EAEC8}" type="presParOf" srcId="{5B46F14E-CCB0-4E3D-A711-9AEE8B798DE4}" destId="{F0034B05-7C0C-4491-AC33-E796E7AA8FA5}" srcOrd="1" destOrd="0" presId="urn:microsoft.com/office/officeart/2018/2/layout/IconLabelList"/>
    <dgm:cxn modelId="{29A319D6-B60C-43A6-B0A9-3829DFA45A01}" type="presParOf" srcId="{5B46F14E-CCB0-4E3D-A711-9AEE8B798DE4}" destId="{F77CF118-7757-41AC-8412-31D2EEEB4F21}" srcOrd="2" destOrd="0" presId="urn:microsoft.com/office/officeart/2018/2/layout/IconLabelList"/>
    <dgm:cxn modelId="{610ECDB6-7613-41FF-8EFF-5D6D79EA5D6C}" type="presParOf" srcId="{320EAA20-116E-4891-9841-08B126D374BC}" destId="{5C0F8135-59BE-4056-BF5A-03EB67E6F383}" srcOrd="5" destOrd="0" presId="urn:microsoft.com/office/officeart/2018/2/layout/IconLabelList"/>
    <dgm:cxn modelId="{3AC49EF1-1B8B-4514-AE6A-DAA923174FA7}" type="presParOf" srcId="{320EAA20-116E-4891-9841-08B126D374BC}" destId="{80F510DD-0571-41B2-B9F8-487F80B7A24D}" srcOrd="6" destOrd="0" presId="urn:microsoft.com/office/officeart/2018/2/layout/IconLabelList"/>
    <dgm:cxn modelId="{90BF2601-6E36-487D-B2A0-09601D4865AD}" type="presParOf" srcId="{80F510DD-0571-41B2-B9F8-487F80B7A24D}" destId="{A9751C6B-6FAE-4870-BA87-6324E8E577FB}" srcOrd="0" destOrd="0" presId="urn:microsoft.com/office/officeart/2018/2/layout/IconLabelList"/>
    <dgm:cxn modelId="{4291FD74-BE8D-4592-B9D6-D793A92ACFF2}" type="presParOf" srcId="{80F510DD-0571-41B2-B9F8-487F80B7A24D}" destId="{EEB5AE56-6272-4EF5-84B0-03AEBF0B8220}" srcOrd="1" destOrd="0" presId="urn:microsoft.com/office/officeart/2018/2/layout/IconLabelList"/>
    <dgm:cxn modelId="{093C7C7A-6DD2-42B0-829C-21BEB50C6816}" type="presParOf" srcId="{80F510DD-0571-41B2-B9F8-487F80B7A24D}" destId="{62E3FC94-553E-4075-A60B-ED02CE0DAB1C}" srcOrd="2" destOrd="0" presId="urn:microsoft.com/office/officeart/2018/2/layout/IconLabelList"/>
    <dgm:cxn modelId="{6F556EB3-0661-407E-8CF6-8856BFC0577A}" type="presParOf" srcId="{320EAA20-116E-4891-9841-08B126D374BC}" destId="{C00F3D56-2475-4F5C-9979-2925A7349B4B}" srcOrd="7" destOrd="0" presId="urn:microsoft.com/office/officeart/2018/2/layout/IconLabelList"/>
    <dgm:cxn modelId="{657D9561-23C0-462B-A9DD-F65B8163C070}" type="presParOf" srcId="{320EAA20-116E-4891-9841-08B126D374BC}" destId="{49EDE176-BC8E-4FC3-B994-54D5380F3DC1}" srcOrd="8" destOrd="0" presId="urn:microsoft.com/office/officeart/2018/2/layout/IconLabelList"/>
    <dgm:cxn modelId="{A3890E72-F516-47FE-917F-BDC82F7730DD}" type="presParOf" srcId="{49EDE176-BC8E-4FC3-B994-54D5380F3DC1}" destId="{9A26E5E3-18B8-4D47-9166-C70D5554B951}" srcOrd="0" destOrd="0" presId="urn:microsoft.com/office/officeart/2018/2/layout/IconLabelList"/>
    <dgm:cxn modelId="{B0FF5BBF-8208-4400-B618-66B430C92D60}" type="presParOf" srcId="{49EDE176-BC8E-4FC3-B994-54D5380F3DC1}" destId="{E2193C97-52ED-4693-8228-24B9330B6845}" srcOrd="1" destOrd="0" presId="urn:microsoft.com/office/officeart/2018/2/layout/IconLabelList"/>
    <dgm:cxn modelId="{0C190797-FB64-4348-AD8C-5CB8D1CABAC1}" type="presParOf" srcId="{49EDE176-BC8E-4FC3-B994-54D5380F3DC1}" destId="{AB201DBC-A786-4B34-8782-0CCEBB280660}" srcOrd="2" destOrd="0" presId="urn:microsoft.com/office/officeart/2018/2/layout/IconLabelList"/>
    <dgm:cxn modelId="{B738875E-9BC0-43E1-B744-2B0EFEA30F2A}" type="presParOf" srcId="{320EAA20-116E-4891-9841-08B126D374BC}" destId="{E0A77D0E-6883-4C17-8BB0-8BEF2D516E2A}" srcOrd="9" destOrd="0" presId="urn:microsoft.com/office/officeart/2018/2/layout/IconLabelList"/>
    <dgm:cxn modelId="{D544DB0D-3035-44B2-86F3-BF292ABBBCF6}" type="presParOf" srcId="{320EAA20-116E-4891-9841-08B126D374BC}" destId="{D01EFC34-6DF3-412B-96E6-F666FB0E6B89}" srcOrd="10" destOrd="0" presId="urn:microsoft.com/office/officeart/2018/2/layout/IconLabelList"/>
    <dgm:cxn modelId="{CC91B58D-5CC2-4FAE-B82F-73A082BA1930}" type="presParOf" srcId="{D01EFC34-6DF3-412B-96E6-F666FB0E6B89}" destId="{256F1779-9378-4169-B7E3-8CBEDF31FCDE}" srcOrd="0" destOrd="0" presId="urn:microsoft.com/office/officeart/2018/2/layout/IconLabelList"/>
    <dgm:cxn modelId="{37CC8D77-A866-47AF-8FCA-1AE5CBAB69C3}" type="presParOf" srcId="{D01EFC34-6DF3-412B-96E6-F666FB0E6B89}" destId="{DBD5DE33-A6B7-439C-A1A1-D29DC343333A}" srcOrd="1" destOrd="0" presId="urn:microsoft.com/office/officeart/2018/2/layout/IconLabelList"/>
    <dgm:cxn modelId="{D268DEE4-DCB9-4730-9354-02F484E80F38}" type="presParOf" srcId="{D01EFC34-6DF3-412B-96E6-F666FB0E6B89}" destId="{B66A63E9-790F-4263-83CB-F06018A40285}" srcOrd="2" destOrd="0" presId="urn:microsoft.com/office/officeart/2018/2/layout/IconLabelList"/>
    <dgm:cxn modelId="{35950F4D-D14F-43F4-8C37-5D2817E1205C}" type="presParOf" srcId="{320EAA20-116E-4891-9841-08B126D374BC}" destId="{019CC15F-6A7C-4F39-AF53-D8A271D4FDD7}" srcOrd="11" destOrd="0" presId="urn:microsoft.com/office/officeart/2018/2/layout/IconLabelList"/>
    <dgm:cxn modelId="{326FA7F1-9DF6-45D8-A23C-ED7B7DBAA488}" type="presParOf" srcId="{320EAA20-116E-4891-9841-08B126D374BC}" destId="{0FC6BA32-0A2D-42E5-B2BC-67F4B7B79F36}" srcOrd="12" destOrd="0" presId="urn:microsoft.com/office/officeart/2018/2/layout/IconLabelList"/>
    <dgm:cxn modelId="{068DEB01-98BF-48F8-A02F-69CF9C232072}" type="presParOf" srcId="{0FC6BA32-0A2D-42E5-B2BC-67F4B7B79F36}" destId="{021E53ED-0E7A-4854-AED2-6A5BC7AD530B}" srcOrd="0" destOrd="0" presId="urn:microsoft.com/office/officeart/2018/2/layout/IconLabelList"/>
    <dgm:cxn modelId="{C699BA3C-DFB3-4CF7-9464-F3BD31814FC5}" type="presParOf" srcId="{0FC6BA32-0A2D-42E5-B2BC-67F4B7B79F36}" destId="{C1EE6252-8D89-491D-B7CA-781AE66D76DF}" srcOrd="1" destOrd="0" presId="urn:microsoft.com/office/officeart/2018/2/layout/IconLabelList"/>
    <dgm:cxn modelId="{8AFB33B3-99AB-4409-B82B-5FE42DF0A038}" type="presParOf" srcId="{0FC6BA32-0A2D-42E5-B2BC-67F4B7B79F36}" destId="{A15A1D1E-D476-4E43-B3D4-18E6662BF60B}" srcOrd="2" destOrd="0" presId="urn:microsoft.com/office/officeart/2018/2/layout/IconLabelList"/>
    <dgm:cxn modelId="{F6CCAAA8-4185-478E-B77D-658F057A9CF5}" type="presParOf" srcId="{320EAA20-116E-4891-9841-08B126D374BC}" destId="{CB5C6AB6-1AEA-4D16-9532-987EB0EE8972}" srcOrd="13" destOrd="0" presId="urn:microsoft.com/office/officeart/2018/2/layout/IconLabelList"/>
    <dgm:cxn modelId="{0F2805EF-8187-4C05-A9D0-29DD8D62D882}" type="presParOf" srcId="{320EAA20-116E-4891-9841-08B126D374BC}" destId="{FE94C392-8A70-4952-B9BA-27057706A0E2}" srcOrd="14" destOrd="0" presId="urn:microsoft.com/office/officeart/2018/2/layout/IconLabelList"/>
    <dgm:cxn modelId="{70688AD5-6441-4433-B956-E4587F5FDF8A}" type="presParOf" srcId="{FE94C392-8A70-4952-B9BA-27057706A0E2}" destId="{14D07C24-4D8B-48F7-83AF-F01A0F3FACB0}" srcOrd="0" destOrd="0" presId="urn:microsoft.com/office/officeart/2018/2/layout/IconLabelList"/>
    <dgm:cxn modelId="{7024E20C-4230-4B23-92DF-FCCBC7719C59}" type="presParOf" srcId="{FE94C392-8A70-4952-B9BA-27057706A0E2}" destId="{1BFEAF0E-BC6F-46D3-8A1F-B42FCAA63B3D}" srcOrd="1" destOrd="0" presId="urn:microsoft.com/office/officeart/2018/2/layout/IconLabelList"/>
    <dgm:cxn modelId="{389FA2F6-F078-477C-96B4-16FD268EA529}" type="presParOf" srcId="{FE94C392-8A70-4952-B9BA-27057706A0E2}" destId="{32413C9C-554A-4968-A597-599A71F665F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23B814-34E1-4F8B-9FCC-EAF944D565FD}" type="doc">
      <dgm:prSet loTypeId="urn:microsoft.com/office/officeart/2005/8/layout/vList5" loCatId="list" qsTypeId="urn:microsoft.com/office/officeart/2005/8/quickstyle/simple5" qsCatId="simple" csTypeId="urn:microsoft.com/office/officeart/2005/8/colors/accent3_2" csCatId="accent3" phldr="1"/>
      <dgm:spPr/>
      <dgm:t>
        <a:bodyPr/>
        <a:lstStyle/>
        <a:p>
          <a:endParaRPr lang="en-US"/>
        </a:p>
      </dgm:t>
    </dgm:pt>
    <dgm:pt modelId="{3CA8BF9B-ADB1-4927-8F55-DE7880D74B25}">
      <dgm:prSet/>
      <dgm:spPr/>
      <dgm:t>
        <a:bodyPr/>
        <a:lstStyle/>
        <a:p>
          <a:r>
            <a:rPr lang="en-US"/>
            <a:t>Sundarban is the largest delta formed by the confluence of the Ganges, Brahmaputra and Meghna rivers in the Bay of Bengal</a:t>
          </a:r>
        </a:p>
      </dgm:t>
    </dgm:pt>
    <dgm:pt modelId="{91B04C3A-7C0B-4402-A0C4-6D648E3AD8AD}" type="parTrans" cxnId="{0F55D8D3-B56E-444B-B289-C16686018095}">
      <dgm:prSet/>
      <dgm:spPr/>
      <dgm:t>
        <a:bodyPr/>
        <a:lstStyle/>
        <a:p>
          <a:endParaRPr lang="en-US"/>
        </a:p>
      </dgm:t>
    </dgm:pt>
    <dgm:pt modelId="{8788BA42-DE1F-4152-9703-B365F5E28DFF}" type="sibTrans" cxnId="{0F55D8D3-B56E-444B-B289-C16686018095}">
      <dgm:prSet/>
      <dgm:spPr/>
      <dgm:t>
        <a:bodyPr/>
        <a:lstStyle/>
        <a:p>
          <a:endParaRPr lang="en-US"/>
        </a:p>
      </dgm:t>
    </dgm:pt>
    <dgm:pt modelId="{0154835B-22EA-4D97-8C3D-105833B347E5}">
      <dgm:prSet/>
      <dgm:spPr/>
      <dgm:t>
        <a:bodyPr/>
        <a:lstStyle/>
        <a:p>
          <a:r>
            <a:rPr lang="en-US"/>
            <a:t>More than 300 species of plants found.</a:t>
          </a:r>
        </a:p>
      </dgm:t>
    </dgm:pt>
    <dgm:pt modelId="{A4B2E424-BB5D-4804-B9DE-86798DF5E58D}" type="parTrans" cxnId="{4251C62B-B74E-410E-BF2D-806E8EDC1CDB}">
      <dgm:prSet/>
      <dgm:spPr/>
      <dgm:t>
        <a:bodyPr/>
        <a:lstStyle/>
        <a:p>
          <a:endParaRPr lang="en-US"/>
        </a:p>
      </dgm:t>
    </dgm:pt>
    <dgm:pt modelId="{384AE38A-336B-4CD6-BC41-B6EB70E93CD3}" type="sibTrans" cxnId="{4251C62B-B74E-410E-BF2D-806E8EDC1CDB}">
      <dgm:prSet/>
      <dgm:spPr/>
      <dgm:t>
        <a:bodyPr/>
        <a:lstStyle/>
        <a:p>
          <a:endParaRPr lang="en-US"/>
        </a:p>
      </dgm:t>
    </dgm:pt>
    <dgm:pt modelId="{0F212038-7F54-4BC5-A3BB-D7B0A2D381B1}">
      <dgm:prSet/>
      <dgm:spPr/>
      <dgm:t>
        <a:bodyPr/>
        <a:lstStyle/>
        <a:p>
          <a:r>
            <a:rPr lang="en-US" dirty="0"/>
            <a:t>Sundari (</a:t>
          </a:r>
          <a:r>
            <a:rPr lang="en-US" dirty="0" err="1"/>
            <a:t>Heritiera</a:t>
          </a:r>
          <a:r>
            <a:rPr lang="en-US" dirty="0"/>
            <a:t> fomes)</a:t>
          </a:r>
        </a:p>
      </dgm:t>
    </dgm:pt>
    <dgm:pt modelId="{156517C4-269E-474D-9AE8-5ED41E5F383B}" type="parTrans" cxnId="{AC81C5F1-AEE7-4562-86E7-F0DDC50A15C3}">
      <dgm:prSet/>
      <dgm:spPr/>
      <dgm:t>
        <a:bodyPr/>
        <a:lstStyle/>
        <a:p>
          <a:endParaRPr lang="en-US"/>
        </a:p>
      </dgm:t>
    </dgm:pt>
    <dgm:pt modelId="{11EC1F57-7B9F-42EC-ACA3-83737B28F2A0}" type="sibTrans" cxnId="{AC81C5F1-AEE7-4562-86E7-F0DDC50A15C3}">
      <dgm:prSet/>
      <dgm:spPr/>
      <dgm:t>
        <a:bodyPr/>
        <a:lstStyle/>
        <a:p>
          <a:endParaRPr lang="en-US"/>
        </a:p>
      </dgm:t>
    </dgm:pt>
    <dgm:pt modelId="{14BCE0CB-3DDA-4462-9E44-B849A64B92D2}">
      <dgm:prSet/>
      <dgm:spPr/>
      <dgm:t>
        <a:bodyPr/>
        <a:lstStyle/>
        <a:p>
          <a:r>
            <a:rPr lang="en-US" b="0" i="0" dirty="0" err="1"/>
            <a:t>Genwa</a:t>
          </a:r>
          <a:r>
            <a:rPr lang="en-US" b="0" i="0" dirty="0"/>
            <a:t> (</a:t>
          </a:r>
          <a:r>
            <a:rPr lang="en-US" b="0" i="1" dirty="0" err="1"/>
            <a:t>Excoecaria</a:t>
          </a:r>
          <a:r>
            <a:rPr lang="en-US" b="0" i="1" dirty="0"/>
            <a:t> </a:t>
          </a:r>
          <a:r>
            <a:rPr lang="en-US" b="0" i="1" dirty="0" err="1"/>
            <a:t>agallocha</a:t>
          </a:r>
          <a:r>
            <a:rPr lang="en-US" b="0" i="0" dirty="0"/>
            <a:t>)</a:t>
          </a:r>
          <a:endParaRPr lang="en-US" dirty="0"/>
        </a:p>
      </dgm:t>
    </dgm:pt>
    <dgm:pt modelId="{73BE8C36-3DF0-4F17-9EF7-5B16EA2E71A0}" type="parTrans" cxnId="{54F3F3C2-AF2A-43C6-B3D6-D8FF13EC0D2F}">
      <dgm:prSet/>
      <dgm:spPr/>
      <dgm:t>
        <a:bodyPr/>
        <a:lstStyle/>
        <a:p>
          <a:endParaRPr lang="en-US"/>
        </a:p>
      </dgm:t>
    </dgm:pt>
    <dgm:pt modelId="{5D0D5F72-6F49-464D-BB99-FB6CF9361DBC}" type="sibTrans" cxnId="{54F3F3C2-AF2A-43C6-B3D6-D8FF13EC0D2F}">
      <dgm:prSet/>
      <dgm:spPr/>
      <dgm:t>
        <a:bodyPr/>
        <a:lstStyle/>
        <a:p>
          <a:endParaRPr lang="en-US"/>
        </a:p>
      </dgm:t>
    </dgm:pt>
    <dgm:pt modelId="{88F62653-292C-45A5-9CC7-AD55952DF40B}">
      <dgm:prSet/>
      <dgm:spPr/>
      <dgm:t>
        <a:bodyPr/>
        <a:lstStyle/>
        <a:p>
          <a:r>
            <a:rPr lang="en-US" b="0" i="0" dirty="0" err="1"/>
            <a:t>Hargoja</a:t>
          </a:r>
          <a:r>
            <a:rPr lang="en-US" b="0" i="0" dirty="0"/>
            <a:t> (</a:t>
          </a:r>
          <a:r>
            <a:rPr lang="en-US" b="0" i="1" dirty="0"/>
            <a:t>Acanthus </a:t>
          </a:r>
          <a:r>
            <a:rPr lang="en-US" b="0" i="1" dirty="0" err="1"/>
            <a:t>ilicifolius</a:t>
          </a:r>
          <a:r>
            <a:rPr lang="en-US" b="0" i="0" dirty="0"/>
            <a:t>)</a:t>
          </a:r>
          <a:endParaRPr lang="en-US" dirty="0"/>
        </a:p>
      </dgm:t>
    </dgm:pt>
    <dgm:pt modelId="{0EBE90E2-5BC3-4C38-B9A8-B28997C4F24C}" type="parTrans" cxnId="{4B0192CC-FAF4-49B9-AD68-37BE56F1E0EF}">
      <dgm:prSet/>
      <dgm:spPr/>
      <dgm:t>
        <a:bodyPr/>
        <a:lstStyle/>
        <a:p>
          <a:endParaRPr lang="en-US"/>
        </a:p>
      </dgm:t>
    </dgm:pt>
    <dgm:pt modelId="{1149C314-A0FC-4D7B-96A0-A96609141E03}" type="sibTrans" cxnId="{4B0192CC-FAF4-49B9-AD68-37BE56F1E0EF}">
      <dgm:prSet/>
      <dgm:spPr/>
      <dgm:t>
        <a:bodyPr/>
        <a:lstStyle/>
        <a:p>
          <a:endParaRPr lang="en-US"/>
        </a:p>
      </dgm:t>
    </dgm:pt>
    <dgm:pt modelId="{39A75F9B-4021-43FF-B50C-2AAB6F85F6DB}">
      <dgm:prSet/>
      <dgm:spPr/>
      <dgm:t>
        <a:bodyPr/>
        <a:lstStyle/>
        <a:p>
          <a:r>
            <a:rPr lang="en-US" b="0" i="0"/>
            <a:t>GolPata (</a:t>
          </a:r>
          <a:r>
            <a:rPr lang="en-US" b="0" i="1"/>
            <a:t>Nypa fruiticans</a:t>
          </a:r>
          <a:r>
            <a:rPr lang="en-US" b="0" i="0"/>
            <a:t>)</a:t>
          </a:r>
          <a:endParaRPr lang="en-US"/>
        </a:p>
      </dgm:t>
    </dgm:pt>
    <dgm:pt modelId="{2C3BAE93-17C7-48DD-8677-BB490E2409D5}" type="parTrans" cxnId="{D3EF28FB-1698-46D2-8D99-41A1F509E5FF}">
      <dgm:prSet/>
      <dgm:spPr/>
      <dgm:t>
        <a:bodyPr/>
        <a:lstStyle/>
        <a:p>
          <a:endParaRPr lang="en-US"/>
        </a:p>
      </dgm:t>
    </dgm:pt>
    <dgm:pt modelId="{264CE5F8-A87F-47EF-8786-EBE7C6B5A419}" type="sibTrans" cxnId="{D3EF28FB-1698-46D2-8D99-41A1F509E5FF}">
      <dgm:prSet/>
      <dgm:spPr/>
      <dgm:t>
        <a:bodyPr/>
        <a:lstStyle/>
        <a:p>
          <a:endParaRPr lang="en-US"/>
        </a:p>
      </dgm:t>
    </dgm:pt>
    <dgm:pt modelId="{4292A0E9-DE9A-4600-A425-7B81029934CE}" type="pres">
      <dgm:prSet presAssocID="{FD23B814-34E1-4F8B-9FCC-EAF944D565FD}" presName="Name0" presStyleCnt="0">
        <dgm:presLayoutVars>
          <dgm:dir/>
          <dgm:animLvl val="lvl"/>
          <dgm:resizeHandles val="exact"/>
        </dgm:presLayoutVars>
      </dgm:prSet>
      <dgm:spPr/>
    </dgm:pt>
    <dgm:pt modelId="{80C04FCB-BAFD-41F8-8E99-67AB125A9EB9}" type="pres">
      <dgm:prSet presAssocID="{3CA8BF9B-ADB1-4927-8F55-DE7880D74B25}" presName="linNode" presStyleCnt="0"/>
      <dgm:spPr/>
    </dgm:pt>
    <dgm:pt modelId="{3973E455-AFC1-4877-907B-47441394B904}" type="pres">
      <dgm:prSet presAssocID="{3CA8BF9B-ADB1-4927-8F55-DE7880D74B25}" presName="parentText" presStyleLbl="node1" presStyleIdx="0" presStyleCnt="6" custScaleX="277778">
        <dgm:presLayoutVars>
          <dgm:chMax val="1"/>
          <dgm:bulletEnabled val="1"/>
        </dgm:presLayoutVars>
      </dgm:prSet>
      <dgm:spPr/>
    </dgm:pt>
    <dgm:pt modelId="{A100557E-E876-4496-A759-55E82AD8BDA3}" type="pres">
      <dgm:prSet presAssocID="{8788BA42-DE1F-4152-9703-B365F5E28DFF}" presName="sp" presStyleCnt="0"/>
      <dgm:spPr/>
    </dgm:pt>
    <dgm:pt modelId="{A2E95EBB-AE5E-4B31-8C6E-AFEB6E9F1757}" type="pres">
      <dgm:prSet presAssocID="{0154835B-22EA-4D97-8C3D-105833B347E5}" presName="linNode" presStyleCnt="0"/>
      <dgm:spPr/>
    </dgm:pt>
    <dgm:pt modelId="{C41DF0F1-34D9-42A0-924A-8942D26D8F83}" type="pres">
      <dgm:prSet presAssocID="{0154835B-22EA-4D97-8C3D-105833B347E5}" presName="parentText" presStyleLbl="node1" presStyleIdx="1" presStyleCnt="6" custScaleX="277778">
        <dgm:presLayoutVars>
          <dgm:chMax val="1"/>
          <dgm:bulletEnabled val="1"/>
        </dgm:presLayoutVars>
      </dgm:prSet>
      <dgm:spPr/>
    </dgm:pt>
    <dgm:pt modelId="{9143EDAE-E1B9-419A-BCA5-6F17BF9CA64A}" type="pres">
      <dgm:prSet presAssocID="{384AE38A-336B-4CD6-BC41-B6EB70E93CD3}" presName="sp" presStyleCnt="0"/>
      <dgm:spPr/>
    </dgm:pt>
    <dgm:pt modelId="{A261352C-293E-4184-9EF9-033BC81D72BF}" type="pres">
      <dgm:prSet presAssocID="{0F212038-7F54-4BC5-A3BB-D7B0A2D381B1}" presName="linNode" presStyleCnt="0"/>
      <dgm:spPr/>
    </dgm:pt>
    <dgm:pt modelId="{DA73495F-A21A-4D92-ACCD-092D66B1E631}" type="pres">
      <dgm:prSet presAssocID="{0F212038-7F54-4BC5-A3BB-D7B0A2D381B1}" presName="parentText" presStyleLbl="node1" presStyleIdx="2" presStyleCnt="6" custScaleX="277778">
        <dgm:presLayoutVars>
          <dgm:chMax val="1"/>
          <dgm:bulletEnabled val="1"/>
        </dgm:presLayoutVars>
      </dgm:prSet>
      <dgm:spPr/>
    </dgm:pt>
    <dgm:pt modelId="{07688265-D46D-49AD-B94B-85548BEAE130}" type="pres">
      <dgm:prSet presAssocID="{11EC1F57-7B9F-42EC-ACA3-83737B28F2A0}" presName="sp" presStyleCnt="0"/>
      <dgm:spPr/>
    </dgm:pt>
    <dgm:pt modelId="{56628140-C828-4BCD-A7B8-DCE66A5E2F6A}" type="pres">
      <dgm:prSet presAssocID="{14BCE0CB-3DDA-4462-9E44-B849A64B92D2}" presName="linNode" presStyleCnt="0"/>
      <dgm:spPr/>
    </dgm:pt>
    <dgm:pt modelId="{3150CA86-E1B5-4A47-B98B-949B484F0037}" type="pres">
      <dgm:prSet presAssocID="{14BCE0CB-3DDA-4462-9E44-B849A64B92D2}" presName="parentText" presStyleLbl="node1" presStyleIdx="3" presStyleCnt="6" custScaleX="277778">
        <dgm:presLayoutVars>
          <dgm:chMax val="1"/>
          <dgm:bulletEnabled val="1"/>
        </dgm:presLayoutVars>
      </dgm:prSet>
      <dgm:spPr/>
    </dgm:pt>
    <dgm:pt modelId="{93A3D102-A876-4EA0-8B7C-ED30DDB2F668}" type="pres">
      <dgm:prSet presAssocID="{5D0D5F72-6F49-464D-BB99-FB6CF9361DBC}" presName="sp" presStyleCnt="0"/>
      <dgm:spPr/>
    </dgm:pt>
    <dgm:pt modelId="{48ED545A-3DF6-4F8F-98B1-60201FFFAD19}" type="pres">
      <dgm:prSet presAssocID="{88F62653-292C-45A5-9CC7-AD55952DF40B}" presName="linNode" presStyleCnt="0"/>
      <dgm:spPr/>
    </dgm:pt>
    <dgm:pt modelId="{22062FA0-47A1-4F0F-AD91-E21FA9CF3EC9}" type="pres">
      <dgm:prSet presAssocID="{88F62653-292C-45A5-9CC7-AD55952DF40B}" presName="parentText" presStyleLbl="node1" presStyleIdx="4" presStyleCnt="6" custScaleX="277778">
        <dgm:presLayoutVars>
          <dgm:chMax val="1"/>
          <dgm:bulletEnabled val="1"/>
        </dgm:presLayoutVars>
      </dgm:prSet>
      <dgm:spPr/>
    </dgm:pt>
    <dgm:pt modelId="{E5638256-4A38-4F98-B771-501A453385BB}" type="pres">
      <dgm:prSet presAssocID="{1149C314-A0FC-4D7B-96A0-A96609141E03}" presName="sp" presStyleCnt="0"/>
      <dgm:spPr/>
    </dgm:pt>
    <dgm:pt modelId="{4AA3C6F3-1D00-4D34-A92F-833FB12861E2}" type="pres">
      <dgm:prSet presAssocID="{39A75F9B-4021-43FF-B50C-2AAB6F85F6DB}" presName="linNode" presStyleCnt="0"/>
      <dgm:spPr/>
    </dgm:pt>
    <dgm:pt modelId="{70689E0A-5BDB-463F-AEF2-ADE4A7C1A524}" type="pres">
      <dgm:prSet presAssocID="{39A75F9B-4021-43FF-B50C-2AAB6F85F6DB}" presName="parentText" presStyleLbl="node1" presStyleIdx="5" presStyleCnt="6" custScaleX="277778">
        <dgm:presLayoutVars>
          <dgm:chMax val="1"/>
          <dgm:bulletEnabled val="1"/>
        </dgm:presLayoutVars>
      </dgm:prSet>
      <dgm:spPr/>
    </dgm:pt>
  </dgm:ptLst>
  <dgm:cxnLst>
    <dgm:cxn modelId="{BCBF9E1C-3815-4445-AD31-5598487E35BF}" type="presOf" srcId="{88F62653-292C-45A5-9CC7-AD55952DF40B}" destId="{22062FA0-47A1-4F0F-AD91-E21FA9CF3EC9}" srcOrd="0" destOrd="0" presId="urn:microsoft.com/office/officeart/2005/8/layout/vList5"/>
    <dgm:cxn modelId="{4251C62B-B74E-410E-BF2D-806E8EDC1CDB}" srcId="{FD23B814-34E1-4F8B-9FCC-EAF944D565FD}" destId="{0154835B-22EA-4D97-8C3D-105833B347E5}" srcOrd="1" destOrd="0" parTransId="{A4B2E424-BB5D-4804-B9DE-86798DF5E58D}" sibTransId="{384AE38A-336B-4CD6-BC41-B6EB70E93CD3}"/>
    <dgm:cxn modelId="{811B4E38-AFCE-45F4-A717-940D302C75D4}" type="presOf" srcId="{14BCE0CB-3DDA-4462-9E44-B849A64B92D2}" destId="{3150CA86-E1B5-4A47-B98B-949B484F0037}" srcOrd="0" destOrd="0" presId="urn:microsoft.com/office/officeart/2005/8/layout/vList5"/>
    <dgm:cxn modelId="{27E4BD9C-619F-4CD2-AE4A-6CC481794896}" type="presOf" srcId="{0F212038-7F54-4BC5-A3BB-D7B0A2D381B1}" destId="{DA73495F-A21A-4D92-ACCD-092D66B1E631}" srcOrd="0" destOrd="0" presId="urn:microsoft.com/office/officeart/2005/8/layout/vList5"/>
    <dgm:cxn modelId="{4CED94A9-571B-4936-AE26-E082F71E299E}" type="presOf" srcId="{39A75F9B-4021-43FF-B50C-2AAB6F85F6DB}" destId="{70689E0A-5BDB-463F-AEF2-ADE4A7C1A524}" srcOrd="0" destOrd="0" presId="urn:microsoft.com/office/officeart/2005/8/layout/vList5"/>
    <dgm:cxn modelId="{566408AF-7AD7-4297-A63F-2DC70D092C23}" type="presOf" srcId="{0154835B-22EA-4D97-8C3D-105833B347E5}" destId="{C41DF0F1-34D9-42A0-924A-8942D26D8F83}" srcOrd="0" destOrd="0" presId="urn:microsoft.com/office/officeart/2005/8/layout/vList5"/>
    <dgm:cxn modelId="{17AEC1BC-BA06-44DD-8E78-966794D2A9AB}" type="presOf" srcId="{3CA8BF9B-ADB1-4927-8F55-DE7880D74B25}" destId="{3973E455-AFC1-4877-907B-47441394B904}" srcOrd="0" destOrd="0" presId="urn:microsoft.com/office/officeart/2005/8/layout/vList5"/>
    <dgm:cxn modelId="{54F3F3C2-AF2A-43C6-B3D6-D8FF13EC0D2F}" srcId="{FD23B814-34E1-4F8B-9FCC-EAF944D565FD}" destId="{14BCE0CB-3DDA-4462-9E44-B849A64B92D2}" srcOrd="3" destOrd="0" parTransId="{73BE8C36-3DF0-4F17-9EF7-5B16EA2E71A0}" sibTransId="{5D0D5F72-6F49-464D-BB99-FB6CF9361DBC}"/>
    <dgm:cxn modelId="{FC00D7C5-C2D1-40A8-9BD5-89A934B2D3E6}" type="presOf" srcId="{FD23B814-34E1-4F8B-9FCC-EAF944D565FD}" destId="{4292A0E9-DE9A-4600-A425-7B81029934CE}" srcOrd="0" destOrd="0" presId="urn:microsoft.com/office/officeart/2005/8/layout/vList5"/>
    <dgm:cxn modelId="{4B0192CC-FAF4-49B9-AD68-37BE56F1E0EF}" srcId="{FD23B814-34E1-4F8B-9FCC-EAF944D565FD}" destId="{88F62653-292C-45A5-9CC7-AD55952DF40B}" srcOrd="4" destOrd="0" parTransId="{0EBE90E2-5BC3-4C38-B9A8-B28997C4F24C}" sibTransId="{1149C314-A0FC-4D7B-96A0-A96609141E03}"/>
    <dgm:cxn modelId="{0F55D8D3-B56E-444B-B289-C16686018095}" srcId="{FD23B814-34E1-4F8B-9FCC-EAF944D565FD}" destId="{3CA8BF9B-ADB1-4927-8F55-DE7880D74B25}" srcOrd="0" destOrd="0" parTransId="{91B04C3A-7C0B-4402-A0C4-6D648E3AD8AD}" sibTransId="{8788BA42-DE1F-4152-9703-B365F5E28DFF}"/>
    <dgm:cxn modelId="{AC81C5F1-AEE7-4562-86E7-F0DDC50A15C3}" srcId="{FD23B814-34E1-4F8B-9FCC-EAF944D565FD}" destId="{0F212038-7F54-4BC5-A3BB-D7B0A2D381B1}" srcOrd="2" destOrd="0" parTransId="{156517C4-269E-474D-9AE8-5ED41E5F383B}" sibTransId="{11EC1F57-7B9F-42EC-ACA3-83737B28F2A0}"/>
    <dgm:cxn modelId="{D3EF28FB-1698-46D2-8D99-41A1F509E5FF}" srcId="{FD23B814-34E1-4F8B-9FCC-EAF944D565FD}" destId="{39A75F9B-4021-43FF-B50C-2AAB6F85F6DB}" srcOrd="5" destOrd="0" parTransId="{2C3BAE93-17C7-48DD-8677-BB490E2409D5}" sibTransId="{264CE5F8-A87F-47EF-8786-EBE7C6B5A419}"/>
    <dgm:cxn modelId="{D25DA81B-8C11-4F78-8464-A7ACF8B9C2BB}" type="presParOf" srcId="{4292A0E9-DE9A-4600-A425-7B81029934CE}" destId="{80C04FCB-BAFD-41F8-8E99-67AB125A9EB9}" srcOrd="0" destOrd="0" presId="urn:microsoft.com/office/officeart/2005/8/layout/vList5"/>
    <dgm:cxn modelId="{2FE545E9-83B8-4E2D-92AB-9212F8AD71FE}" type="presParOf" srcId="{80C04FCB-BAFD-41F8-8E99-67AB125A9EB9}" destId="{3973E455-AFC1-4877-907B-47441394B904}" srcOrd="0" destOrd="0" presId="urn:microsoft.com/office/officeart/2005/8/layout/vList5"/>
    <dgm:cxn modelId="{3EA58296-9BC1-4BC8-9C33-B26A710B4164}" type="presParOf" srcId="{4292A0E9-DE9A-4600-A425-7B81029934CE}" destId="{A100557E-E876-4496-A759-55E82AD8BDA3}" srcOrd="1" destOrd="0" presId="urn:microsoft.com/office/officeart/2005/8/layout/vList5"/>
    <dgm:cxn modelId="{826E56DE-0BC6-46B1-AD73-9C18E1FA0851}" type="presParOf" srcId="{4292A0E9-DE9A-4600-A425-7B81029934CE}" destId="{A2E95EBB-AE5E-4B31-8C6E-AFEB6E9F1757}" srcOrd="2" destOrd="0" presId="urn:microsoft.com/office/officeart/2005/8/layout/vList5"/>
    <dgm:cxn modelId="{F696B834-84A8-4715-A951-0297766E8CCB}" type="presParOf" srcId="{A2E95EBB-AE5E-4B31-8C6E-AFEB6E9F1757}" destId="{C41DF0F1-34D9-42A0-924A-8942D26D8F83}" srcOrd="0" destOrd="0" presId="urn:microsoft.com/office/officeart/2005/8/layout/vList5"/>
    <dgm:cxn modelId="{DACAC9EE-E5E0-46BE-A1B4-CAA540845EF6}" type="presParOf" srcId="{4292A0E9-DE9A-4600-A425-7B81029934CE}" destId="{9143EDAE-E1B9-419A-BCA5-6F17BF9CA64A}" srcOrd="3" destOrd="0" presId="urn:microsoft.com/office/officeart/2005/8/layout/vList5"/>
    <dgm:cxn modelId="{A8815BCF-3C69-4769-95BE-40937EAAAAEE}" type="presParOf" srcId="{4292A0E9-DE9A-4600-A425-7B81029934CE}" destId="{A261352C-293E-4184-9EF9-033BC81D72BF}" srcOrd="4" destOrd="0" presId="urn:microsoft.com/office/officeart/2005/8/layout/vList5"/>
    <dgm:cxn modelId="{7D316581-831C-4F96-8911-4066EE1DC119}" type="presParOf" srcId="{A261352C-293E-4184-9EF9-033BC81D72BF}" destId="{DA73495F-A21A-4D92-ACCD-092D66B1E631}" srcOrd="0" destOrd="0" presId="urn:microsoft.com/office/officeart/2005/8/layout/vList5"/>
    <dgm:cxn modelId="{10211A6F-B2F1-43E1-A774-DF944A8693A3}" type="presParOf" srcId="{4292A0E9-DE9A-4600-A425-7B81029934CE}" destId="{07688265-D46D-49AD-B94B-85548BEAE130}" srcOrd="5" destOrd="0" presId="urn:microsoft.com/office/officeart/2005/8/layout/vList5"/>
    <dgm:cxn modelId="{0D976DDE-287D-4B0E-83AF-36047A7F7CDE}" type="presParOf" srcId="{4292A0E9-DE9A-4600-A425-7B81029934CE}" destId="{56628140-C828-4BCD-A7B8-DCE66A5E2F6A}" srcOrd="6" destOrd="0" presId="urn:microsoft.com/office/officeart/2005/8/layout/vList5"/>
    <dgm:cxn modelId="{69234321-58E1-403A-ABFC-42909E5790AA}" type="presParOf" srcId="{56628140-C828-4BCD-A7B8-DCE66A5E2F6A}" destId="{3150CA86-E1B5-4A47-B98B-949B484F0037}" srcOrd="0" destOrd="0" presId="urn:microsoft.com/office/officeart/2005/8/layout/vList5"/>
    <dgm:cxn modelId="{25F2BF61-75E8-4471-A517-DB4559F39857}" type="presParOf" srcId="{4292A0E9-DE9A-4600-A425-7B81029934CE}" destId="{93A3D102-A876-4EA0-8B7C-ED30DDB2F668}" srcOrd="7" destOrd="0" presId="urn:microsoft.com/office/officeart/2005/8/layout/vList5"/>
    <dgm:cxn modelId="{10341B33-F18E-471C-B46C-926BB041D4EC}" type="presParOf" srcId="{4292A0E9-DE9A-4600-A425-7B81029934CE}" destId="{48ED545A-3DF6-4F8F-98B1-60201FFFAD19}" srcOrd="8" destOrd="0" presId="urn:microsoft.com/office/officeart/2005/8/layout/vList5"/>
    <dgm:cxn modelId="{2CDA2D14-0EC9-42D2-A86C-9AAA63C110AD}" type="presParOf" srcId="{48ED545A-3DF6-4F8F-98B1-60201FFFAD19}" destId="{22062FA0-47A1-4F0F-AD91-E21FA9CF3EC9}" srcOrd="0" destOrd="0" presId="urn:microsoft.com/office/officeart/2005/8/layout/vList5"/>
    <dgm:cxn modelId="{52EB2927-A5DF-46E6-99A8-C375DEFB096B}" type="presParOf" srcId="{4292A0E9-DE9A-4600-A425-7B81029934CE}" destId="{E5638256-4A38-4F98-B771-501A453385BB}" srcOrd="9" destOrd="0" presId="urn:microsoft.com/office/officeart/2005/8/layout/vList5"/>
    <dgm:cxn modelId="{C98C98BC-F6C4-4203-9FF7-58ED9100D10D}" type="presParOf" srcId="{4292A0E9-DE9A-4600-A425-7B81029934CE}" destId="{4AA3C6F3-1D00-4D34-A92F-833FB12861E2}" srcOrd="10" destOrd="0" presId="urn:microsoft.com/office/officeart/2005/8/layout/vList5"/>
    <dgm:cxn modelId="{1BE89C5B-94F2-4DEA-8702-FB75A493493B}" type="presParOf" srcId="{4AA3C6F3-1D00-4D34-A92F-833FB12861E2}" destId="{70689E0A-5BDB-463F-AEF2-ADE4A7C1A52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849B-F5A4-4D3D-B063-CBBD8185791D}">
      <dsp:nvSpPr>
        <dsp:cNvPr id="0" name=""/>
        <dsp:cNvSpPr/>
      </dsp:nvSpPr>
      <dsp:spPr>
        <a:xfrm>
          <a:off x="332618" y="1199359"/>
          <a:ext cx="532353" cy="5323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C50B08-6F2D-4CC2-A816-F10429B9CB86}">
      <dsp:nvSpPr>
        <dsp:cNvPr id="0" name=""/>
        <dsp:cNvSpPr/>
      </dsp:nvSpPr>
      <dsp:spPr>
        <a:xfrm>
          <a:off x="7290"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i="0" kern="1200" baseline="0" dirty="0"/>
            <a:t>Root Systems:</a:t>
          </a:r>
          <a:r>
            <a:rPr lang="en-US" sz="1400" b="0" i="0" kern="1200" baseline="0" dirty="0"/>
            <a:t> Prop roots, pneumatophores (aerial roots), and buttress roots help with stability, oxygen intake, and sediment trapping.</a:t>
          </a:r>
          <a:endParaRPr lang="en-US" sz="1400" kern="1200" dirty="0"/>
        </a:p>
      </dsp:txBody>
      <dsp:txXfrm>
        <a:off x="7290" y="2008413"/>
        <a:ext cx="1183007" cy="1035131"/>
      </dsp:txXfrm>
    </dsp:sp>
    <dsp:sp modelId="{C9F2ED6A-B9E7-4870-BFA1-8AA35853CB55}">
      <dsp:nvSpPr>
        <dsp:cNvPr id="0" name=""/>
        <dsp:cNvSpPr/>
      </dsp:nvSpPr>
      <dsp:spPr>
        <a:xfrm>
          <a:off x="1722652" y="1199359"/>
          <a:ext cx="532353" cy="5323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2175B-9A13-4B60-A622-12B007AAC54C}">
      <dsp:nvSpPr>
        <dsp:cNvPr id="0" name=""/>
        <dsp:cNvSpPr/>
      </dsp:nvSpPr>
      <dsp:spPr>
        <a:xfrm>
          <a:off x="1397325"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i="0" kern="1200" baseline="0" dirty="0"/>
            <a:t>Adaptations:</a:t>
          </a:r>
          <a:r>
            <a:rPr lang="en-US" sz="1400" b="0" i="0" kern="1200" baseline="0" dirty="0"/>
            <a:t> They have salt-filtering capabilities and special mechanisms for conserving freshwater</a:t>
          </a:r>
          <a:r>
            <a:rPr lang="en-US" sz="1100" b="0" i="0" kern="1200" baseline="0" dirty="0"/>
            <a:t>.</a:t>
          </a:r>
          <a:endParaRPr lang="en-US" sz="1100" kern="1200" dirty="0"/>
        </a:p>
      </dsp:txBody>
      <dsp:txXfrm>
        <a:off x="1397325" y="2008413"/>
        <a:ext cx="1183007" cy="1035131"/>
      </dsp:txXfrm>
    </dsp:sp>
    <dsp:sp modelId="{5B19FDAB-B4FA-4F57-A2AA-556C27865C4B}">
      <dsp:nvSpPr>
        <dsp:cNvPr id="0" name=""/>
        <dsp:cNvSpPr/>
      </dsp:nvSpPr>
      <dsp:spPr>
        <a:xfrm>
          <a:off x="3112686" y="1199359"/>
          <a:ext cx="532353" cy="5323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7CF118-7757-41AC-8412-31D2EEEB4F21}">
      <dsp:nvSpPr>
        <dsp:cNvPr id="0" name=""/>
        <dsp:cNvSpPr/>
      </dsp:nvSpPr>
      <dsp:spPr>
        <a:xfrm>
          <a:off x="2787359"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i="0" kern="1200" baseline="0" dirty="0"/>
            <a:t>Biodiversity Hotspots:</a:t>
          </a:r>
          <a:r>
            <a:rPr lang="en-US" sz="1400" b="0" i="0" kern="1200" baseline="0" dirty="0"/>
            <a:t> Mangroves support diverse wildlife, including fish, crabs, birds, and even reptiles like crocodiles.</a:t>
          </a:r>
          <a:endParaRPr lang="en-US" sz="1400" kern="1200" dirty="0"/>
        </a:p>
      </dsp:txBody>
      <dsp:txXfrm>
        <a:off x="2787359" y="2008413"/>
        <a:ext cx="1183007" cy="1035131"/>
      </dsp:txXfrm>
    </dsp:sp>
    <dsp:sp modelId="{A9751C6B-6FAE-4870-BA87-6324E8E577FB}">
      <dsp:nvSpPr>
        <dsp:cNvPr id="0" name=""/>
        <dsp:cNvSpPr/>
      </dsp:nvSpPr>
      <dsp:spPr>
        <a:xfrm>
          <a:off x="4502720" y="1199359"/>
          <a:ext cx="532353" cy="5323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E3FC94-553E-4075-A60B-ED02CE0DAB1C}">
      <dsp:nvSpPr>
        <dsp:cNvPr id="0" name=""/>
        <dsp:cNvSpPr/>
      </dsp:nvSpPr>
      <dsp:spPr>
        <a:xfrm>
          <a:off x="4177393"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1" i="0" kern="1200" baseline="0" dirty="0"/>
            <a:t>Ecosystem Services:</a:t>
          </a:r>
          <a:r>
            <a:rPr lang="en-US" sz="1400" b="0" i="0" kern="1200" baseline="0" dirty="0"/>
            <a:t> They offer crucial services such as:</a:t>
          </a:r>
          <a:endParaRPr lang="en-US" sz="1400" kern="1200" dirty="0"/>
        </a:p>
      </dsp:txBody>
      <dsp:txXfrm>
        <a:off x="4177393" y="2008413"/>
        <a:ext cx="1183007" cy="1035131"/>
      </dsp:txXfrm>
    </dsp:sp>
    <dsp:sp modelId="{9A26E5E3-18B8-4D47-9166-C70D5554B951}">
      <dsp:nvSpPr>
        <dsp:cNvPr id="0" name=""/>
        <dsp:cNvSpPr/>
      </dsp:nvSpPr>
      <dsp:spPr>
        <a:xfrm>
          <a:off x="5892754" y="1199359"/>
          <a:ext cx="532353" cy="5323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01DBC-A786-4B34-8782-0CCEBB280660}">
      <dsp:nvSpPr>
        <dsp:cNvPr id="0" name=""/>
        <dsp:cNvSpPr/>
      </dsp:nvSpPr>
      <dsp:spPr>
        <a:xfrm>
          <a:off x="5567427"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baseline="0" dirty="0"/>
            <a:t>Coastal protection against erosion and storm surges.</a:t>
          </a:r>
          <a:endParaRPr lang="en-US" sz="1400" kern="1200" dirty="0"/>
        </a:p>
      </dsp:txBody>
      <dsp:txXfrm>
        <a:off x="5567427" y="2008413"/>
        <a:ext cx="1183007" cy="1035131"/>
      </dsp:txXfrm>
    </dsp:sp>
    <dsp:sp modelId="{256F1779-9378-4169-B7E3-8CBEDF31FCDE}">
      <dsp:nvSpPr>
        <dsp:cNvPr id="0" name=""/>
        <dsp:cNvSpPr/>
      </dsp:nvSpPr>
      <dsp:spPr>
        <a:xfrm>
          <a:off x="7282789" y="1199359"/>
          <a:ext cx="532353" cy="5323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6A63E9-790F-4263-83CB-F06018A40285}">
      <dsp:nvSpPr>
        <dsp:cNvPr id="0" name=""/>
        <dsp:cNvSpPr/>
      </dsp:nvSpPr>
      <dsp:spPr>
        <a:xfrm>
          <a:off x="6957461"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baseline="0"/>
            <a:t>Carbon sequestration, aiding in climate regulation.</a:t>
          </a:r>
          <a:endParaRPr lang="en-US" sz="1400" kern="1200"/>
        </a:p>
      </dsp:txBody>
      <dsp:txXfrm>
        <a:off x="6957461" y="2008413"/>
        <a:ext cx="1183007" cy="1035131"/>
      </dsp:txXfrm>
    </dsp:sp>
    <dsp:sp modelId="{021E53ED-0E7A-4854-AED2-6A5BC7AD530B}">
      <dsp:nvSpPr>
        <dsp:cNvPr id="0" name=""/>
        <dsp:cNvSpPr/>
      </dsp:nvSpPr>
      <dsp:spPr>
        <a:xfrm>
          <a:off x="8672823" y="1199359"/>
          <a:ext cx="532353" cy="53235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5A1D1E-D476-4E43-B3D4-18E6662BF60B}">
      <dsp:nvSpPr>
        <dsp:cNvPr id="0" name=""/>
        <dsp:cNvSpPr/>
      </dsp:nvSpPr>
      <dsp:spPr>
        <a:xfrm>
          <a:off x="8347496"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baseline="0"/>
            <a:t>Nurseries for marine life.</a:t>
          </a:r>
          <a:endParaRPr lang="en-US" sz="1400" kern="1200"/>
        </a:p>
      </dsp:txBody>
      <dsp:txXfrm>
        <a:off x="8347496" y="2008413"/>
        <a:ext cx="1183007" cy="1035131"/>
      </dsp:txXfrm>
    </dsp:sp>
    <dsp:sp modelId="{14D07C24-4D8B-48F7-83AF-F01A0F3FACB0}">
      <dsp:nvSpPr>
        <dsp:cNvPr id="0" name=""/>
        <dsp:cNvSpPr/>
      </dsp:nvSpPr>
      <dsp:spPr>
        <a:xfrm>
          <a:off x="10062857" y="1199359"/>
          <a:ext cx="532353" cy="53235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13C9C-554A-4968-A597-599A71F665F4}">
      <dsp:nvSpPr>
        <dsp:cNvPr id="0" name=""/>
        <dsp:cNvSpPr/>
      </dsp:nvSpPr>
      <dsp:spPr>
        <a:xfrm>
          <a:off x="9737530" y="2008413"/>
          <a:ext cx="1183007" cy="103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baseline="0"/>
            <a:t>Water filtration and sediment stabilization.</a:t>
          </a:r>
          <a:endParaRPr lang="en-US" sz="1400" kern="1200"/>
        </a:p>
      </dsp:txBody>
      <dsp:txXfrm>
        <a:off x="9737530" y="2008413"/>
        <a:ext cx="1183007" cy="1035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3E455-AFC1-4877-907B-47441394B904}">
      <dsp:nvSpPr>
        <dsp:cNvPr id="0" name=""/>
        <dsp:cNvSpPr/>
      </dsp:nvSpPr>
      <dsp:spPr>
        <a:xfrm>
          <a:off x="5130" y="1195"/>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Sundarban is the largest delta formed by the confluence of the Ganges, Brahmaputra and Meghna rivers in the Bay of Bengal</a:t>
          </a:r>
        </a:p>
      </dsp:txBody>
      <dsp:txXfrm>
        <a:off x="39098" y="35163"/>
        <a:ext cx="10437403" cy="627895"/>
      </dsp:txXfrm>
    </dsp:sp>
    <dsp:sp modelId="{C41DF0F1-34D9-42A0-924A-8942D26D8F83}">
      <dsp:nvSpPr>
        <dsp:cNvPr id="0" name=""/>
        <dsp:cNvSpPr/>
      </dsp:nvSpPr>
      <dsp:spPr>
        <a:xfrm>
          <a:off x="5130" y="731818"/>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More than 300 species of plants found.</a:t>
          </a:r>
        </a:p>
      </dsp:txBody>
      <dsp:txXfrm>
        <a:off x="39098" y="765786"/>
        <a:ext cx="10437403" cy="627895"/>
      </dsp:txXfrm>
    </dsp:sp>
    <dsp:sp modelId="{DA73495F-A21A-4D92-ACCD-092D66B1E631}">
      <dsp:nvSpPr>
        <dsp:cNvPr id="0" name=""/>
        <dsp:cNvSpPr/>
      </dsp:nvSpPr>
      <dsp:spPr>
        <a:xfrm>
          <a:off x="5130" y="1462441"/>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Sundari (</a:t>
          </a:r>
          <a:r>
            <a:rPr lang="en-US" sz="1900" kern="1200" dirty="0" err="1"/>
            <a:t>Heritiera</a:t>
          </a:r>
          <a:r>
            <a:rPr lang="en-US" sz="1900" kern="1200" dirty="0"/>
            <a:t> fomes)</a:t>
          </a:r>
        </a:p>
      </dsp:txBody>
      <dsp:txXfrm>
        <a:off x="39098" y="1496409"/>
        <a:ext cx="10437403" cy="627895"/>
      </dsp:txXfrm>
    </dsp:sp>
    <dsp:sp modelId="{3150CA86-E1B5-4A47-B98B-949B484F0037}">
      <dsp:nvSpPr>
        <dsp:cNvPr id="0" name=""/>
        <dsp:cNvSpPr/>
      </dsp:nvSpPr>
      <dsp:spPr>
        <a:xfrm>
          <a:off x="5130" y="2193064"/>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err="1"/>
            <a:t>Genwa</a:t>
          </a:r>
          <a:r>
            <a:rPr lang="en-US" sz="1900" b="0" i="0" kern="1200" dirty="0"/>
            <a:t> (</a:t>
          </a:r>
          <a:r>
            <a:rPr lang="en-US" sz="1900" b="0" i="1" kern="1200" dirty="0" err="1"/>
            <a:t>Excoecaria</a:t>
          </a:r>
          <a:r>
            <a:rPr lang="en-US" sz="1900" b="0" i="1" kern="1200" dirty="0"/>
            <a:t> </a:t>
          </a:r>
          <a:r>
            <a:rPr lang="en-US" sz="1900" b="0" i="1" kern="1200" dirty="0" err="1"/>
            <a:t>agallocha</a:t>
          </a:r>
          <a:r>
            <a:rPr lang="en-US" sz="1900" b="0" i="0" kern="1200" dirty="0"/>
            <a:t>)</a:t>
          </a:r>
          <a:endParaRPr lang="en-US" sz="1900" kern="1200" dirty="0"/>
        </a:p>
      </dsp:txBody>
      <dsp:txXfrm>
        <a:off x="39098" y="2227032"/>
        <a:ext cx="10437403" cy="627895"/>
      </dsp:txXfrm>
    </dsp:sp>
    <dsp:sp modelId="{22062FA0-47A1-4F0F-AD91-E21FA9CF3EC9}">
      <dsp:nvSpPr>
        <dsp:cNvPr id="0" name=""/>
        <dsp:cNvSpPr/>
      </dsp:nvSpPr>
      <dsp:spPr>
        <a:xfrm>
          <a:off x="5130" y="2923688"/>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err="1"/>
            <a:t>Hargoja</a:t>
          </a:r>
          <a:r>
            <a:rPr lang="en-US" sz="1900" b="0" i="0" kern="1200" dirty="0"/>
            <a:t> (</a:t>
          </a:r>
          <a:r>
            <a:rPr lang="en-US" sz="1900" b="0" i="1" kern="1200" dirty="0"/>
            <a:t>Acanthus </a:t>
          </a:r>
          <a:r>
            <a:rPr lang="en-US" sz="1900" b="0" i="1" kern="1200" dirty="0" err="1"/>
            <a:t>ilicifolius</a:t>
          </a:r>
          <a:r>
            <a:rPr lang="en-US" sz="1900" b="0" i="0" kern="1200" dirty="0"/>
            <a:t>)</a:t>
          </a:r>
          <a:endParaRPr lang="en-US" sz="1900" kern="1200" dirty="0"/>
        </a:p>
      </dsp:txBody>
      <dsp:txXfrm>
        <a:off x="39098" y="2957656"/>
        <a:ext cx="10437403" cy="627895"/>
      </dsp:txXfrm>
    </dsp:sp>
    <dsp:sp modelId="{70689E0A-5BDB-463F-AEF2-ADE4A7C1A524}">
      <dsp:nvSpPr>
        <dsp:cNvPr id="0" name=""/>
        <dsp:cNvSpPr/>
      </dsp:nvSpPr>
      <dsp:spPr>
        <a:xfrm>
          <a:off x="5130" y="3654311"/>
          <a:ext cx="10505339" cy="69583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kern="1200"/>
            <a:t>GolPata (</a:t>
          </a:r>
          <a:r>
            <a:rPr lang="en-US" sz="1900" b="0" i="1" kern="1200"/>
            <a:t>Nypa fruiticans</a:t>
          </a:r>
          <a:r>
            <a:rPr lang="en-US" sz="1900" b="0" i="0" kern="1200"/>
            <a:t>)</a:t>
          </a:r>
          <a:endParaRPr lang="en-US" sz="1900" kern="1200"/>
        </a:p>
      </dsp:txBody>
      <dsp:txXfrm>
        <a:off x="39098" y="3688279"/>
        <a:ext cx="10437403" cy="62789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CE84-0260-2FF5-E2E5-A49705E8D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7215F3-655A-2F0F-D1B3-9D2B3C72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DD295-121F-A94B-AB9D-E86051A21872}"/>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7806C500-745C-EF73-917F-AFBA41B3E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80D8F-0102-3835-0593-FB0C78E86645}"/>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2683742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A6E9-A437-6BB5-0887-627FEA9EA1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F817F5-8034-0324-7EC3-48C96C4A1A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13CA2-9A8E-C3F3-1451-81CA07F5C2F3}"/>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EA3C2C18-1E40-D6D1-023D-AF77AF38A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82241-19C1-C39F-B1F3-63748949B681}"/>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404907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8A956-F1D0-AA46-B658-FBE62990F9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A716BA-FBDF-3D30-33ED-681F072A44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52CF7-B9A0-FE55-4AD5-A2E4B9497D16}"/>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5F520313-9CF8-D657-52EB-DC5AC4702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E8AFB-D1C8-1C44-6028-6F20CBBBE998}"/>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120446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587E-DCED-6719-3579-9704392BAB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D95594-049D-6798-76FD-CA61BC7F66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CF006-21E4-5DDF-C9EA-7E4ECCDE8CAE}"/>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85BF3456-7C7D-5AB5-793E-995559542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5F467-8E98-40BA-7004-0FED7626E431}"/>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237881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D277-F06E-9873-A262-E6DF7F1A25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01DE61-400A-4BE8-5F2D-EF3FF275CE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EDE4C4-7B74-9560-CF49-C472F857A3E8}"/>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4823756A-592D-AE50-48FB-179F2ADEC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F17A0-CFFF-10BD-FFB0-8225CAFFB42B}"/>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586466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0E44-3F18-E755-94AA-D1368E0B3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9097B1-7000-D50B-8B19-76D683B92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C1067E-D213-FACB-0C6B-9518983151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D20887-4672-7699-AA7F-E5A90A0CCD11}"/>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6" name="Footer Placeholder 5">
            <a:extLst>
              <a:ext uri="{FF2B5EF4-FFF2-40B4-BE49-F238E27FC236}">
                <a16:creationId xmlns:a16="http://schemas.microsoft.com/office/drawing/2014/main" id="{B4EB85FB-3C26-02FA-67AC-C11608E9EB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4EC5F7-F88A-2145-1F8E-ECFD3F7FA4B8}"/>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30547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44D9-699F-269E-7AD9-D2D647557C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7BA0B7-4B8A-C910-265F-CF25500B38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47ABDA-1266-D077-53BB-B2C82EA87D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446406-5C26-1BCD-DFCE-C2A99BE767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61317-DC6C-25FD-E724-FDCAA76415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3FDDCC-DC0F-3063-FFF7-9D1D51BCD47F}"/>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8" name="Footer Placeholder 7">
            <a:extLst>
              <a:ext uri="{FF2B5EF4-FFF2-40B4-BE49-F238E27FC236}">
                <a16:creationId xmlns:a16="http://schemas.microsoft.com/office/drawing/2014/main" id="{A726C40C-D160-BFA9-2FA1-F3235BC68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8D5136-7860-A015-2977-54EFFF43374A}"/>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233903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26C4-E49C-35C9-77E1-0EFD3DF67C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68FD2-CEC3-EBC9-B190-EC135F454056}"/>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4" name="Footer Placeholder 3">
            <a:extLst>
              <a:ext uri="{FF2B5EF4-FFF2-40B4-BE49-F238E27FC236}">
                <a16:creationId xmlns:a16="http://schemas.microsoft.com/office/drawing/2014/main" id="{4D58CFCD-F258-563E-4D7A-354D91DDB8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5AB11E-8E7D-9B23-0263-39349BFA9CC6}"/>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174248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9E6C2-6F7D-C6C2-9C26-B28D850C34B0}"/>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3" name="Footer Placeholder 2">
            <a:extLst>
              <a:ext uri="{FF2B5EF4-FFF2-40B4-BE49-F238E27FC236}">
                <a16:creationId xmlns:a16="http://schemas.microsoft.com/office/drawing/2014/main" id="{A22E21F8-FD53-3FEE-C1C1-56AE6B8F35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58A1D-1048-7DD7-B1BE-D929B026DA48}"/>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1266949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592E2-179A-D2AF-3594-C2D462BAF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4D0E3-5432-4332-EFD7-AF1D28BFC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9AB5CB-958D-D6E2-7201-834C4B170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951451-5CE4-6C90-BF4C-A56A790B360E}"/>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6" name="Footer Placeholder 5">
            <a:extLst>
              <a:ext uri="{FF2B5EF4-FFF2-40B4-BE49-F238E27FC236}">
                <a16:creationId xmlns:a16="http://schemas.microsoft.com/office/drawing/2014/main" id="{110C1ACA-16FC-968F-1FA4-95FA4836A4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195C57-3E7A-B1E1-59BB-8DF2F4DFC872}"/>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285827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C7C9-3E89-0473-70C8-C7C33FCF64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D1167C-4875-70CE-61BC-084945D3F2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48CF74-25C0-9890-ACCC-AAC8E9F39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DB420-DC91-70F7-BACC-F2BED8CB51A1}"/>
              </a:ext>
            </a:extLst>
          </p:cNvPr>
          <p:cNvSpPr>
            <a:spLocks noGrp="1"/>
          </p:cNvSpPr>
          <p:nvPr>
            <p:ph type="dt" sz="half" idx="10"/>
          </p:nvPr>
        </p:nvSpPr>
        <p:spPr/>
        <p:txBody>
          <a:bodyPr/>
          <a:lstStyle/>
          <a:p>
            <a:fld id="{CEB88FDA-6E14-4262-AD7A-8A9190656619}" type="datetimeFigureOut">
              <a:rPr lang="en-US" smtClean="0"/>
              <a:t>12/14/2024</a:t>
            </a:fld>
            <a:endParaRPr lang="en-US"/>
          </a:p>
        </p:txBody>
      </p:sp>
      <p:sp>
        <p:nvSpPr>
          <p:cNvPr id="6" name="Footer Placeholder 5">
            <a:extLst>
              <a:ext uri="{FF2B5EF4-FFF2-40B4-BE49-F238E27FC236}">
                <a16:creationId xmlns:a16="http://schemas.microsoft.com/office/drawing/2014/main" id="{3833ED84-D265-F638-6EF4-B63A57BDA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64C5D-7E1C-0157-9811-71B9C3D470B8}"/>
              </a:ext>
            </a:extLst>
          </p:cNvPr>
          <p:cNvSpPr>
            <a:spLocks noGrp="1"/>
          </p:cNvSpPr>
          <p:nvPr>
            <p:ph type="sldNum" sz="quarter" idx="12"/>
          </p:nvPr>
        </p:nvSpPr>
        <p:spPr/>
        <p:txBody>
          <a:bodyPr/>
          <a:lstStyle/>
          <a:p>
            <a:fld id="{C170AC58-AAB6-41DE-B4B3-3FE8DA0C8329}" type="slidenum">
              <a:rPr lang="en-US" smtClean="0"/>
              <a:t>‹#›</a:t>
            </a:fld>
            <a:endParaRPr lang="en-US"/>
          </a:p>
        </p:txBody>
      </p:sp>
    </p:spTree>
    <p:extLst>
      <p:ext uri="{BB962C8B-B14F-4D97-AF65-F5344CB8AC3E}">
        <p14:creationId xmlns:p14="http://schemas.microsoft.com/office/powerpoint/2010/main" val="297484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35C1E-8293-2D2F-5F7F-3249B038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01DEDF-0304-2D7C-6A8D-CD843CD77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79CC6-870C-9815-5867-7DDA66C73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B88FDA-6E14-4262-AD7A-8A9190656619}" type="datetimeFigureOut">
              <a:rPr lang="en-US" smtClean="0"/>
              <a:t>12/14/2024</a:t>
            </a:fld>
            <a:endParaRPr lang="en-US"/>
          </a:p>
        </p:txBody>
      </p:sp>
      <p:sp>
        <p:nvSpPr>
          <p:cNvPr id="5" name="Footer Placeholder 4">
            <a:extLst>
              <a:ext uri="{FF2B5EF4-FFF2-40B4-BE49-F238E27FC236}">
                <a16:creationId xmlns:a16="http://schemas.microsoft.com/office/drawing/2014/main" id="{A0615C7E-EB2B-7C73-DA2C-2F5575ADD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774373-352B-8AEA-CAA0-2B1F69F84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70AC58-AAB6-41DE-B4B3-3FE8DA0C8329}" type="slidenum">
              <a:rPr lang="en-US" smtClean="0"/>
              <a:t>‹#›</a:t>
            </a:fld>
            <a:endParaRPr lang="en-US"/>
          </a:p>
        </p:txBody>
      </p:sp>
    </p:spTree>
    <p:extLst>
      <p:ext uri="{BB962C8B-B14F-4D97-AF65-F5344CB8AC3E}">
        <p14:creationId xmlns:p14="http://schemas.microsoft.com/office/powerpoint/2010/main" val="9200957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021299ED-C22C-46C7-B6AD-319D20BCF882}"/>
              </a:ext>
            </a:extLst>
          </p:cNvPr>
          <p:cNvSpPr>
            <a:spLocks noGrp="1"/>
          </p:cNvSpPr>
          <p:nvPr>
            <p:ph type="title"/>
          </p:nvPr>
        </p:nvSpPr>
        <p:spPr>
          <a:xfrm>
            <a:off x="640080" y="325369"/>
            <a:ext cx="4368602" cy="1956841"/>
          </a:xfrm>
        </p:spPr>
        <p:txBody>
          <a:bodyPr anchor="b">
            <a:normAutofit/>
          </a:bodyPr>
          <a:lstStyle/>
          <a:p>
            <a:r>
              <a:rPr lang="en-US" sz="5400" b="1"/>
              <a:t>Mangrove &amp; Sundarban</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CA8180B3-B3F9-5C11-59F9-FBEAF11C2645}"/>
              </a:ext>
            </a:extLst>
          </p:cNvPr>
          <p:cNvSpPr>
            <a:spLocks noGrp="1"/>
          </p:cNvSpPr>
          <p:nvPr>
            <p:ph idx="1"/>
          </p:nvPr>
        </p:nvSpPr>
        <p:spPr>
          <a:xfrm>
            <a:off x="337458" y="3766457"/>
            <a:ext cx="4546212" cy="2427110"/>
          </a:xfrm>
        </p:spPr>
        <p:txBody>
          <a:bodyPr>
            <a:normAutofit/>
          </a:bodyPr>
          <a:lstStyle/>
          <a:p>
            <a:pPr marL="0" indent="0">
              <a:buNone/>
            </a:pPr>
            <a:r>
              <a:rPr lang="en-US" sz="3200" b="1" dirty="0"/>
              <a:t>Sambita Mallick</a:t>
            </a:r>
          </a:p>
          <a:p>
            <a:endParaRPr lang="en-US" sz="2200" dirty="0"/>
          </a:p>
        </p:txBody>
      </p:sp>
      <p:pic>
        <p:nvPicPr>
          <p:cNvPr id="14" name="Content Placeholder 13" descr="A river with trees around it&#10;&#10;Description automatically generated">
            <a:extLst>
              <a:ext uri="{FF2B5EF4-FFF2-40B4-BE49-F238E27FC236}">
                <a16:creationId xmlns:a16="http://schemas.microsoft.com/office/drawing/2014/main" id="{DE43AF93-6038-F737-AC93-235740472717}"/>
              </a:ext>
            </a:extLst>
          </p:cNvPr>
          <p:cNvPicPr>
            <a:picLocks noChangeAspect="1"/>
          </p:cNvPicPr>
          <p:nvPr/>
        </p:nvPicPr>
        <p:blipFill rotWithShape="1">
          <a:blip r:embed="rId2">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5030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rt field with trees&#10;&#10;Description automatically generated">
            <a:extLst>
              <a:ext uri="{FF2B5EF4-FFF2-40B4-BE49-F238E27FC236}">
                <a16:creationId xmlns:a16="http://schemas.microsoft.com/office/drawing/2014/main" id="{0D3ADBF8-7489-8D0E-11F7-2E58919FA9BA}"/>
              </a:ext>
            </a:extLst>
          </p:cNvPr>
          <p:cNvPicPr>
            <a:picLocks noChangeAspect="1"/>
          </p:cNvPicPr>
          <p:nvPr/>
        </p:nvPicPr>
        <p:blipFill rotWithShape="1">
          <a:blip r:embed="rId2">
            <a:extLst>
              <a:ext uri="{28A0092B-C50C-407E-A947-70E740481C1C}">
                <a14:useLocalDpi xmlns:a14="http://schemas.microsoft.com/office/drawing/2010/main" val="0"/>
              </a:ext>
            </a:extLst>
          </a:blip>
          <a:srcRect b="5436"/>
          <a:stretch/>
        </p:blipFill>
        <p:spPr>
          <a:xfrm>
            <a:off x="1" y="10"/>
            <a:ext cx="9669642" cy="6857990"/>
          </a:xfrm>
          <a:prstGeom prst="rect">
            <a:avLst/>
          </a:prstGeom>
        </p:spPr>
      </p:pic>
      <p:sp>
        <p:nvSpPr>
          <p:cNvPr id="31" name="Rectangle 3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0FE981-8561-A232-F43F-364A0C36393D}"/>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i="1"/>
              <a:t>What is mangrove flora?</a:t>
            </a:r>
          </a:p>
        </p:txBody>
      </p:sp>
      <p:sp>
        <p:nvSpPr>
          <p:cNvPr id="11" name="Content Placeholder 8">
            <a:extLst>
              <a:ext uri="{FF2B5EF4-FFF2-40B4-BE49-F238E27FC236}">
                <a16:creationId xmlns:a16="http://schemas.microsoft.com/office/drawing/2014/main" id="{8A8DD0EB-8739-1A85-B54E-A65222AD7710}"/>
              </a:ext>
            </a:extLst>
          </p:cNvPr>
          <p:cNvSpPr>
            <a:spLocks noGrp="1"/>
          </p:cNvSpPr>
          <p:nvPr>
            <p:ph idx="1"/>
          </p:nvPr>
        </p:nvSpPr>
        <p:spPr>
          <a:xfrm>
            <a:off x="7935403" y="4629234"/>
            <a:ext cx="3445766" cy="1485319"/>
          </a:xfrm>
          <a:noFill/>
        </p:spPr>
        <p:txBody>
          <a:bodyPr vert="horz" lIns="91440" tIns="45720" rIns="91440" bIns="45720" rtlCol="0">
            <a:normAutofit/>
          </a:bodyPr>
          <a:lstStyle/>
          <a:p>
            <a:pPr marL="0" indent="0">
              <a:buNone/>
            </a:pPr>
            <a:r>
              <a:rPr lang="en-US" sz="2400"/>
              <a:t>Refers to plants life that inhabits mangrove ecosystem.</a:t>
            </a:r>
          </a:p>
        </p:txBody>
      </p:sp>
    </p:spTree>
    <p:extLst>
      <p:ext uri="{BB962C8B-B14F-4D97-AF65-F5344CB8AC3E}">
        <p14:creationId xmlns:p14="http://schemas.microsoft.com/office/powerpoint/2010/main" val="31891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rt field with trees&#10;&#10;Description automatically generated">
            <a:extLst>
              <a:ext uri="{FF2B5EF4-FFF2-40B4-BE49-F238E27FC236}">
                <a16:creationId xmlns:a16="http://schemas.microsoft.com/office/drawing/2014/main" id="{76C9DE1E-5CFF-4302-AEA3-B9D25AB3451A}"/>
              </a:ext>
            </a:extLst>
          </p:cNvPr>
          <p:cNvPicPr>
            <a:picLocks noChangeAspect="1"/>
          </p:cNvPicPr>
          <p:nvPr/>
        </p:nvPicPr>
        <p:blipFill rotWithShape="1">
          <a:blip r:embed="rId2">
            <a:extLst>
              <a:ext uri="{28A0092B-C50C-407E-A947-70E740481C1C}">
                <a14:useLocalDpi xmlns:a14="http://schemas.microsoft.com/office/drawing/2010/main" val="0"/>
              </a:ext>
            </a:extLst>
          </a:blip>
          <a:srcRect b="5436"/>
          <a:stretch/>
        </p:blipFill>
        <p:spPr>
          <a:xfrm>
            <a:off x="0" y="0"/>
            <a:ext cx="9669642" cy="6857990"/>
          </a:xfrm>
          <a:prstGeom prst="rect">
            <a:avLst/>
          </a:prstGeom>
        </p:spPr>
      </p:pic>
      <p:sp>
        <p:nvSpPr>
          <p:cNvPr id="2" name="Title 1">
            <a:extLst>
              <a:ext uri="{FF2B5EF4-FFF2-40B4-BE49-F238E27FC236}">
                <a16:creationId xmlns:a16="http://schemas.microsoft.com/office/drawing/2014/main" id="{E96A47CB-0796-8542-9EDB-46E54C8422D9}"/>
              </a:ext>
            </a:extLst>
          </p:cNvPr>
          <p:cNvSpPr>
            <a:spLocks noGrp="1"/>
          </p:cNvSpPr>
          <p:nvPr>
            <p:ph type="title"/>
          </p:nvPr>
        </p:nvSpPr>
        <p:spPr>
          <a:xfrm>
            <a:off x="5913120" y="487680"/>
            <a:ext cx="5440679" cy="1168084"/>
          </a:xfrm>
        </p:spPr>
        <p:txBody>
          <a:bodyPr>
            <a:normAutofit fontScale="90000"/>
          </a:bodyPr>
          <a:lstStyle/>
          <a:p>
            <a:r>
              <a:rPr lang="en-US" sz="4000" i="1" dirty="0"/>
              <a:t>What are the 4 types of tress in mangroves?</a:t>
            </a:r>
          </a:p>
        </p:txBody>
      </p:sp>
      <p:sp>
        <p:nvSpPr>
          <p:cNvPr id="9" name="Content Placeholder 8">
            <a:extLst>
              <a:ext uri="{FF2B5EF4-FFF2-40B4-BE49-F238E27FC236}">
                <a16:creationId xmlns:a16="http://schemas.microsoft.com/office/drawing/2014/main" id="{D262FDB8-8A62-1306-FE67-D38BC6F21631}"/>
              </a:ext>
            </a:extLst>
          </p:cNvPr>
          <p:cNvSpPr>
            <a:spLocks noGrp="1"/>
          </p:cNvSpPr>
          <p:nvPr>
            <p:ph idx="1"/>
          </p:nvPr>
        </p:nvSpPr>
        <p:spPr>
          <a:xfrm>
            <a:off x="6695440" y="2499360"/>
            <a:ext cx="4658359" cy="3677603"/>
          </a:xfrm>
        </p:spPr>
        <p:txBody>
          <a:bodyPr>
            <a:normAutofit/>
          </a:bodyPr>
          <a:lstStyle/>
          <a:p>
            <a:pPr marL="0" indent="0">
              <a:buNone/>
            </a:pPr>
            <a:r>
              <a:rPr lang="en-US" dirty="0"/>
              <a:t>1.Red mangrove (Rhizophora mangle)</a:t>
            </a:r>
          </a:p>
          <a:p>
            <a:pPr marL="0" indent="0">
              <a:buNone/>
            </a:pPr>
            <a:r>
              <a:rPr lang="en-US" dirty="0"/>
              <a:t>2.Black mangrove (</a:t>
            </a:r>
            <a:r>
              <a:rPr lang="en-US" dirty="0" err="1"/>
              <a:t>Avicennia</a:t>
            </a:r>
            <a:r>
              <a:rPr lang="en-US" dirty="0"/>
              <a:t> </a:t>
            </a:r>
            <a:r>
              <a:rPr lang="en-US" dirty="0" err="1"/>
              <a:t>germinans</a:t>
            </a:r>
            <a:r>
              <a:rPr lang="en-US" dirty="0"/>
              <a:t>)</a:t>
            </a:r>
          </a:p>
          <a:p>
            <a:pPr marL="0" indent="0">
              <a:buNone/>
            </a:pPr>
            <a:r>
              <a:rPr lang="en-US" dirty="0"/>
              <a:t>3.White mangrove (</a:t>
            </a:r>
            <a:r>
              <a:rPr lang="en-US" dirty="0" err="1"/>
              <a:t>Laguncularia</a:t>
            </a:r>
            <a:r>
              <a:rPr lang="en-US" dirty="0"/>
              <a:t> </a:t>
            </a:r>
            <a:r>
              <a:rPr lang="en-US" dirty="0" err="1"/>
              <a:t>racemosa</a:t>
            </a:r>
            <a:r>
              <a:rPr lang="en-US" dirty="0"/>
              <a:t>)</a:t>
            </a:r>
          </a:p>
          <a:p>
            <a:pPr marL="0" indent="0">
              <a:buNone/>
            </a:pPr>
            <a:r>
              <a:rPr lang="en-US" dirty="0"/>
              <a:t>4.Buttonwood (</a:t>
            </a:r>
            <a:r>
              <a:rPr lang="en-US" dirty="0" err="1"/>
              <a:t>Conocarpus</a:t>
            </a:r>
            <a:r>
              <a:rPr lang="en-US" dirty="0"/>
              <a:t> erectus)</a:t>
            </a:r>
          </a:p>
        </p:txBody>
      </p:sp>
    </p:spTree>
    <p:extLst>
      <p:ext uri="{BB962C8B-B14F-4D97-AF65-F5344CB8AC3E}">
        <p14:creationId xmlns:p14="http://schemas.microsoft.com/office/powerpoint/2010/main" val="351020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A structure in the woods&#10;&#10;Description automatically generated">
            <a:extLst>
              <a:ext uri="{FF2B5EF4-FFF2-40B4-BE49-F238E27FC236}">
                <a16:creationId xmlns:a16="http://schemas.microsoft.com/office/drawing/2014/main" id="{AAC8DEBD-8F4C-0B2F-CC11-21F150B52196}"/>
              </a:ext>
            </a:extLst>
          </p:cNvPr>
          <p:cNvPicPr>
            <a:picLocks noChangeAspect="1"/>
          </p:cNvPicPr>
          <p:nvPr/>
        </p:nvPicPr>
        <p:blipFill rotWithShape="1">
          <a:blip r:embed="rId2">
            <a:extLst>
              <a:ext uri="{28A0092B-C50C-407E-A947-70E740481C1C}">
                <a14:useLocalDpi xmlns:a14="http://schemas.microsoft.com/office/drawing/2010/main" val="0"/>
              </a:ext>
            </a:extLst>
          </a:blip>
          <a:srcRect b="5436"/>
          <a:stretch/>
        </p:blipFill>
        <p:spPr>
          <a:xfrm>
            <a:off x="-81279" y="0"/>
            <a:ext cx="9669642" cy="6857990"/>
          </a:xfrm>
          <a:prstGeom prst="rect">
            <a:avLst/>
          </a:prstGeom>
        </p:spPr>
      </p:pic>
      <p:sp>
        <p:nvSpPr>
          <p:cNvPr id="14" name="Title 13">
            <a:extLst>
              <a:ext uri="{FF2B5EF4-FFF2-40B4-BE49-F238E27FC236}">
                <a16:creationId xmlns:a16="http://schemas.microsoft.com/office/drawing/2014/main" id="{4DB95711-D097-8F16-3AED-C2F8F897D4EE}"/>
              </a:ext>
            </a:extLst>
          </p:cNvPr>
          <p:cNvSpPr>
            <a:spLocks noGrp="1"/>
          </p:cNvSpPr>
          <p:nvPr>
            <p:ph type="title"/>
          </p:nvPr>
        </p:nvSpPr>
        <p:spPr>
          <a:xfrm>
            <a:off x="7531610" y="365125"/>
            <a:ext cx="3822189" cy="1899912"/>
          </a:xfrm>
        </p:spPr>
        <p:txBody>
          <a:bodyPr>
            <a:normAutofit fontScale="90000"/>
          </a:bodyPr>
          <a:lstStyle/>
          <a:p>
            <a:r>
              <a:rPr lang="en-US" sz="4000" dirty="0"/>
              <a:t> </a:t>
            </a:r>
            <a:r>
              <a:rPr lang="en-US" sz="6700" dirty="0" err="1"/>
              <a:t>Sundarban</a:t>
            </a:r>
            <a:endParaRPr lang="en-US" sz="6700" dirty="0"/>
          </a:p>
        </p:txBody>
      </p:sp>
      <p:sp>
        <p:nvSpPr>
          <p:cNvPr id="21" name="Content Placeholder 20">
            <a:extLst>
              <a:ext uri="{FF2B5EF4-FFF2-40B4-BE49-F238E27FC236}">
                <a16:creationId xmlns:a16="http://schemas.microsoft.com/office/drawing/2014/main" id="{FF0C5830-DB3E-678C-C291-F45AAE5E2A32}"/>
              </a:ext>
            </a:extLst>
          </p:cNvPr>
          <p:cNvSpPr>
            <a:spLocks noGrp="1"/>
          </p:cNvSpPr>
          <p:nvPr>
            <p:ph idx="1"/>
          </p:nvPr>
        </p:nvSpPr>
        <p:spPr>
          <a:xfrm>
            <a:off x="7531610" y="2434201"/>
            <a:ext cx="3822189" cy="3742762"/>
          </a:xfrm>
        </p:spPr>
        <p:txBody>
          <a:bodyPr>
            <a:normAutofit/>
          </a:bodyPr>
          <a:lstStyle/>
          <a:p>
            <a:endParaRPr lang="en-US" sz="2000" dirty="0"/>
          </a:p>
        </p:txBody>
      </p:sp>
    </p:spTree>
    <p:extLst>
      <p:ext uri="{BB962C8B-B14F-4D97-AF65-F5344CB8AC3E}">
        <p14:creationId xmlns:p14="http://schemas.microsoft.com/office/powerpoint/2010/main" val="78125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D47FC-7392-81C8-8048-D6F94B6A84CE}"/>
              </a:ext>
            </a:extLst>
          </p:cNvPr>
          <p:cNvSpPr>
            <a:spLocks noGrp="1"/>
          </p:cNvSpPr>
          <p:nvPr>
            <p:ph type="title"/>
          </p:nvPr>
        </p:nvSpPr>
        <p:spPr>
          <a:xfrm>
            <a:off x="6501028" y="1036320"/>
            <a:ext cx="4805996" cy="5138227"/>
          </a:xfrm>
        </p:spPr>
        <p:txBody>
          <a:bodyPr vert="horz" lIns="91440" tIns="45720" rIns="91440" bIns="45720" rtlCol="0" anchor="t">
            <a:normAutofit fontScale="90000"/>
          </a:bodyPr>
          <a:lstStyle/>
          <a:p>
            <a:r>
              <a:rPr lang="en-US" sz="3600" b="1" dirty="0"/>
              <a:t>The Sundarbans is the largest mangrove forest in the world, spanning across India and Bangladesh. It covers approximately 10,000 square kilometers (3,900 square miles), with about 60% in Bangladesh and 40% in India</a:t>
            </a:r>
            <a:r>
              <a:rPr lang="en-US" sz="1600" dirty="0"/>
              <a:t>.</a:t>
            </a:r>
            <a:endParaRPr lang="en-US" sz="4000" kern="1200" dirty="0">
              <a:solidFill>
                <a:schemeClr val="tx2"/>
              </a:solidFill>
              <a:latin typeface="+mj-lt"/>
              <a:ea typeface="+mj-ea"/>
              <a:cs typeface="+mj-cs"/>
            </a:endParaRPr>
          </a:p>
        </p:txBody>
      </p:sp>
      <p:pic>
        <p:nvPicPr>
          <p:cNvPr id="7" name="Graphic 6" descr="Fish">
            <a:extLst>
              <a:ext uri="{FF2B5EF4-FFF2-40B4-BE49-F238E27FC236}">
                <a16:creationId xmlns:a16="http://schemas.microsoft.com/office/drawing/2014/main" id="{7C7E8FB4-9933-ADF0-ADC9-2B5C83F6D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211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5B5755FE-1097-5273-5411-5D309314616F}"/>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ECDA5-1498-6FED-2365-D29D60C01398}"/>
              </a:ext>
            </a:extLst>
          </p:cNvPr>
          <p:cNvSpPr>
            <a:spLocks noGrp="1"/>
          </p:cNvSpPr>
          <p:nvPr>
            <p:ph type="title"/>
          </p:nvPr>
        </p:nvSpPr>
        <p:spPr>
          <a:xfrm>
            <a:off x="838200" y="365125"/>
            <a:ext cx="10515600" cy="1325563"/>
          </a:xfrm>
        </p:spPr>
        <p:txBody>
          <a:bodyPr>
            <a:normAutofit/>
          </a:bodyPr>
          <a:lstStyle/>
          <a:p>
            <a:r>
              <a:rPr lang="en-US" dirty="0"/>
              <a:t>Mangrove flora in </a:t>
            </a:r>
            <a:r>
              <a:rPr lang="en-US" dirty="0" err="1"/>
              <a:t>Sundarban</a:t>
            </a:r>
            <a:endParaRPr lang="en-US" dirty="0"/>
          </a:p>
        </p:txBody>
      </p:sp>
      <p:graphicFrame>
        <p:nvGraphicFramePr>
          <p:cNvPr id="5" name="Content Placeholder 2">
            <a:extLst>
              <a:ext uri="{FF2B5EF4-FFF2-40B4-BE49-F238E27FC236}">
                <a16:creationId xmlns:a16="http://schemas.microsoft.com/office/drawing/2014/main" id="{3745990C-622E-405D-3EA8-8626B24E1FEC}"/>
              </a:ext>
            </a:extLst>
          </p:cNvPr>
          <p:cNvGraphicFramePr>
            <a:graphicFrameLocks noGrp="1"/>
          </p:cNvGraphicFramePr>
          <p:nvPr>
            <p:ph idx="1"/>
            <p:extLst>
              <p:ext uri="{D42A27DB-BD31-4B8C-83A1-F6EECF244321}">
                <p14:modId xmlns:p14="http://schemas.microsoft.com/office/powerpoint/2010/main" val="41526975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84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AAD9-9C3D-CEA3-2CCC-FADA1DACC12F}"/>
              </a:ext>
            </a:extLst>
          </p:cNvPr>
          <p:cNvSpPr>
            <a:spLocks noGrp="1"/>
          </p:cNvSpPr>
          <p:nvPr>
            <p:ph type="title"/>
          </p:nvPr>
        </p:nvSpPr>
        <p:spPr>
          <a:xfrm>
            <a:off x="7107700" y="294579"/>
            <a:ext cx="4139420" cy="2113342"/>
          </a:xfrm>
        </p:spPr>
        <p:txBody>
          <a:bodyPr anchor="b">
            <a:normAutofit fontScale="90000"/>
          </a:bodyPr>
          <a:lstStyle/>
          <a:p>
            <a:r>
              <a:rPr lang="en-US" sz="6000" dirty="0"/>
              <a:t>Mangrove flora in </a:t>
            </a:r>
            <a:r>
              <a:rPr lang="en-US" sz="6000" dirty="0" err="1"/>
              <a:t>Sundarban</a:t>
            </a:r>
            <a:endParaRPr lang="en-US" sz="5600" dirty="0"/>
          </a:p>
        </p:txBody>
      </p:sp>
      <p:sp>
        <p:nvSpPr>
          <p:cNvPr id="90" name="Content Placeholder 77">
            <a:extLst>
              <a:ext uri="{FF2B5EF4-FFF2-40B4-BE49-F238E27FC236}">
                <a16:creationId xmlns:a16="http://schemas.microsoft.com/office/drawing/2014/main" id="{E9B64CC9-517B-993F-05B6-8D6BACB15894}"/>
              </a:ext>
            </a:extLst>
          </p:cNvPr>
          <p:cNvSpPr>
            <a:spLocks noGrp="1"/>
          </p:cNvSpPr>
          <p:nvPr>
            <p:ph idx="1"/>
          </p:nvPr>
        </p:nvSpPr>
        <p:spPr>
          <a:xfrm>
            <a:off x="6881745" y="2990818"/>
            <a:ext cx="3971644" cy="2913872"/>
          </a:xfrm>
        </p:spPr>
        <p:txBody>
          <a:bodyPr anchor="t">
            <a:normAutofit fontScale="92500"/>
          </a:bodyPr>
          <a:lstStyle/>
          <a:p>
            <a:pPr marL="0" indent="0">
              <a:buNone/>
            </a:pPr>
            <a:r>
              <a:rPr lang="en-US" sz="2000" dirty="0"/>
              <a:t> </a:t>
            </a:r>
            <a:r>
              <a:rPr lang="en-US" dirty="0"/>
              <a:t>Sundari (</a:t>
            </a:r>
            <a:r>
              <a:rPr lang="en-US" dirty="0" err="1"/>
              <a:t>Heritiera</a:t>
            </a:r>
            <a:r>
              <a:rPr lang="en-US" dirty="0"/>
              <a:t> fomes)</a:t>
            </a:r>
          </a:p>
          <a:p>
            <a:pPr marL="0" indent="0">
              <a:buNone/>
            </a:pPr>
            <a:r>
              <a:rPr lang="en-US" dirty="0"/>
              <a:t>  </a:t>
            </a:r>
            <a:r>
              <a:rPr lang="en-US" b="0" i="0" dirty="0" err="1">
                <a:solidFill>
                  <a:srgbClr val="212529"/>
                </a:solidFill>
                <a:effectLst/>
                <a:latin typeface="Lato" panose="020F0502020204030203" pitchFamily="34" charset="0"/>
              </a:rPr>
              <a:t>Genwa</a:t>
            </a:r>
            <a:r>
              <a:rPr lang="en-US" b="0" i="0" dirty="0">
                <a:solidFill>
                  <a:srgbClr val="212529"/>
                </a:solidFill>
                <a:effectLst/>
                <a:latin typeface="Lato" panose="020F0502020204030203" pitchFamily="34" charset="0"/>
              </a:rPr>
              <a:t> (</a:t>
            </a:r>
            <a:r>
              <a:rPr lang="en-US" b="0" i="1" dirty="0" err="1">
                <a:solidFill>
                  <a:srgbClr val="212529"/>
                </a:solidFill>
                <a:effectLst/>
                <a:latin typeface="Lato" panose="020F0502020204030203" pitchFamily="34" charset="0"/>
              </a:rPr>
              <a:t>Excoecaria</a:t>
            </a:r>
            <a:r>
              <a:rPr lang="en-US" b="0" i="1" dirty="0">
                <a:solidFill>
                  <a:srgbClr val="212529"/>
                </a:solidFill>
                <a:effectLst/>
                <a:latin typeface="Lato" panose="020F0502020204030203" pitchFamily="34" charset="0"/>
              </a:rPr>
              <a:t> </a:t>
            </a:r>
            <a:r>
              <a:rPr lang="en-US" b="0" i="1" dirty="0" err="1">
                <a:solidFill>
                  <a:srgbClr val="212529"/>
                </a:solidFill>
                <a:effectLst/>
                <a:latin typeface="Lato" panose="020F0502020204030203" pitchFamily="34" charset="0"/>
              </a:rPr>
              <a:t>agallocha</a:t>
            </a:r>
            <a:r>
              <a:rPr lang="en-US" b="0" i="0" dirty="0">
                <a:solidFill>
                  <a:srgbClr val="212529"/>
                </a:solidFill>
                <a:effectLst/>
                <a:latin typeface="Lato" panose="020F0502020204030203" pitchFamily="34" charset="0"/>
              </a:rPr>
              <a:t>)</a:t>
            </a:r>
          </a:p>
          <a:p>
            <a:pPr marL="0" indent="0">
              <a:buNone/>
            </a:pPr>
            <a:r>
              <a:rPr lang="en-US" dirty="0">
                <a:solidFill>
                  <a:srgbClr val="212529"/>
                </a:solidFill>
                <a:latin typeface="Lato" panose="020F0502020204030203" pitchFamily="34" charset="0"/>
              </a:rPr>
              <a:t> </a:t>
            </a:r>
            <a:r>
              <a:rPr lang="en-US" b="0" i="0" dirty="0" err="1">
                <a:solidFill>
                  <a:srgbClr val="212529"/>
                </a:solidFill>
                <a:effectLst/>
                <a:latin typeface="Lato" panose="020F0502020204030203" pitchFamily="34" charset="0"/>
              </a:rPr>
              <a:t>Hargoja</a:t>
            </a:r>
            <a:r>
              <a:rPr lang="en-US" b="0" i="0" dirty="0">
                <a:solidFill>
                  <a:srgbClr val="212529"/>
                </a:solidFill>
                <a:effectLst/>
                <a:latin typeface="Lato" panose="020F0502020204030203" pitchFamily="34" charset="0"/>
              </a:rPr>
              <a:t> (</a:t>
            </a:r>
            <a:r>
              <a:rPr lang="en-US" b="0" i="1" dirty="0">
                <a:solidFill>
                  <a:srgbClr val="212529"/>
                </a:solidFill>
                <a:effectLst/>
                <a:latin typeface="Lato" panose="020F0502020204030203" pitchFamily="34" charset="0"/>
              </a:rPr>
              <a:t>Acanthus </a:t>
            </a:r>
            <a:r>
              <a:rPr lang="en-US" b="0" i="1" dirty="0" err="1">
                <a:solidFill>
                  <a:srgbClr val="212529"/>
                </a:solidFill>
                <a:effectLst/>
                <a:latin typeface="Lato" panose="020F0502020204030203" pitchFamily="34" charset="0"/>
              </a:rPr>
              <a:t>ilicifolius</a:t>
            </a:r>
            <a:r>
              <a:rPr lang="en-US" b="0" i="0" dirty="0">
                <a:solidFill>
                  <a:srgbClr val="212529"/>
                </a:solidFill>
                <a:effectLst/>
                <a:latin typeface="Lato" panose="020F0502020204030203" pitchFamily="34" charset="0"/>
              </a:rPr>
              <a:t>)</a:t>
            </a:r>
          </a:p>
          <a:p>
            <a:pPr marL="0" indent="0">
              <a:buNone/>
            </a:pPr>
            <a:r>
              <a:rPr lang="en-US" b="0" i="0" dirty="0">
                <a:solidFill>
                  <a:srgbClr val="212529"/>
                </a:solidFill>
                <a:effectLst/>
                <a:latin typeface="Lato" panose="020F0502020204030203" pitchFamily="34" charset="0"/>
              </a:rPr>
              <a:t>  </a:t>
            </a:r>
            <a:r>
              <a:rPr lang="en-US" b="0" i="0" dirty="0" err="1">
                <a:solidFill>
                  <a:srgbClr val="212529"/>
                </a:solidFill>
                <a:effectLst/>
                <a:latin typeface="Lato" panose="020F0502020204030203" pitchFamily="34" charset="0"/>
              </a:rPr>
              <a:t>GolPata</a:t>
            </a:r>
            <a:r>
              <a:rPr lang="en-US" b="0" i="0" dirty="0">
                <a:solidFill>
                  <a:srgbClr val="212529"/>
                </a:solidFill>
                <a:effectLst/>
                <a:latin typeface="Lato" panose="020F0502020204030203" pitchFamily="34" charset="0"/>
              </a:rPr>
              <a:t> (</a:t>
            </a:r>
            <a:r>
              <a:rPr lang="en-US" b="0" i="1" dirty="0" err="1">
                <a:solidFill>
                  <a:srgbClr val="212529"/>
                </a:solidFill>
                <a:effectLst/>
                <a:latin typeface="Lato" panose="020F0502020204030203" pitchFamily="34" charset="0"/>
              </a:rPr>
              <a:t>Nypa</a:t>
            </a:r>
            <a:r>
              <a:rPr lang="en-US" b="0" i="1" dirty="0">
                <a:solidFill>
                  <a:srgbClr val="212529"/>
                </a:solidFill>
                <a:effectLst/>
                <a:latin typeface="Lato" panose="020F0502020204030203" pitchFamily="34" charset="0"/>
              </a:rPr>
              <a:t> </a:t>
            </a:r>
            <a:r>
              <a:rPr lang="en-US" b="0" i="1" dirty="0" err="1">
                <a:solidFill>
                  <a:srgbClr val="212529"/>
                </a:solidFill>
                <a:effectLst/>
                <a:latin typeface="Lato" panose="020F0502020204030203" pitchFamily="34" charset="0"/>
              </a:rPr>
              <a:t>fruiticans</a:t>
            </a:r>
            <a:r>
              <a:rPr lang="en-US" b="0" i="0" dirty="0">
                <a:solidFill>
                  <a:srgbClr val="212529"/>
                </a:solidFill>
                <a:effectLst/>
                <a:latin typeface="Lato" panose="020F0502020204030203" pitchFamily="34" charset="0"/>
              </a:rPr>
              <a:t>)</a:t>
            </a:r>
          </a:p>
          <a:p>
            <a:endParaRPr lang="en-US" sz="2000" dirty="0"/>
          </a:p>
        </p:txBody>
      </p:sp>
      <p:pic>
        <p:nvPicPr>
          <p:cNvPr id="5" name="Content Placeholder 4" descr="A close-up of a plant&#10;&#10;Description automatically generated">
            <a:extLst>
              <a:ext uri="{FF2B5EF4-FFF2-40B4-BE49-F238E27FC236}">
                <a16:creationId xmlns:a16="http://schemas.microsoft.com/office/drawing/2014/main" id="{B923B1EE-C398-9210-014D-8CFD9FF620DB}"/>
              </a:ext>
            </a:extLst>
          </p:cNvPr>
          <p:cNvPicPr>
            <a:picLocks noChangeAspect="1"/>
          </p:cNvPicPr>
          <p:nvPr/>
        </p:nvPicPr>
        <p:blipFill rotWithShape="1">
          <a:blip r:embed="rId2">
            <a:extLst>
              <a:ext uri="{28A0092B-C50C-407E-A947-70E740481C1C}">
                <a14:useLocalDpi xmlns:a14="http://schemas.microsoft.com/office/drawing/2010/main" val="0"/>
              </a:ext>
            </a:extLst>
          </a:blip>
          <a:srcRect l="15846" r="5219" b="2"/>
          <a:stretch/>
        </p:blipFill>
        <p:spPr>
          <a:xfrm>
            <a:off x="20" y="10"/>
            <a:ext cx="3831514" cy="3640423"/>
          </a:xfrm>
          <a:custGeom>
            <a:avLst/>
            <a:gdLst/>
            <a:ahLst/>
            <a:cxnLst/>
            <a:rect l="l" t="t" r="r" b="b"/>
            <a:pathLst>
              <a:path w="3831534" h="3640433">
                <a:moveTo>
                  <a:pt x="104390" y="0"/>
                </a:moveTo>
                <a:lnTo>
                  <a:pt x="3241222" y="0"/>
                </a:lnTo>
                <a:lnTo>
                  <a:pt x="3270735" y="30226"/>
                </a:lnTo>
                <a:cubicBezTo>
                  <a:pt x="3619169" y="413588"/>
                  <a:pt x="3831534" y="922847"/>
                  <a:pt x="3831534" y="1481705"/>
                </a:cubicBezTo>
                <a:cubicBezTo>
                  <a:pt x="3831534" y="2673937"/>
                  <a:pt x="2865038" y="3640433"/>
                  <a:pt x="1672806" y="3640433"/>
                </a:cubicBezTo>
                <a:cubicBezTo>
                  <a:pt x="1002176" y="3640433"/>
                  <a:pt x="402970" y="3334628"/>
                  <a:pt x="7027" y="2854856"/>
                </a:cubicBezTo>
                <a:lnTo>
                  <a:pt x="0" y="2845459"/>
                </a:lnTo>
                <a:lnTo>
                  <a:pt x="0" y="120411"/>
                </a:lnTo>
                <a:lnTo>
                  <a:pt x="74877" y="30226"/>
                </a:lnTo>
                <a:close/>
              </a:path>
            </a:pathLst>
          </a:custGeom>
        </p:spPr>
      </p:pic>
      <p:pic>
        <p:nvPicPr>
          <p:cNvPr id="7" name="Content Placeholder 6" descr="A close-up of a plant&#10;&#10;Description automatically generated">
            <a:extLst>
              <a:ext uri="{FF2B5EF4-FFF2-40B4-BE49-F238E27FC236}">
                <a16:creationId xmlns:a16="http://schemas.microsoft.com/office/drawing/2014/main" id="{5C4D7E58-061F-8FE0-0230-3E3F7C38BE4B}"/>
              </a:ext>
            </a:extLst>
          </p:cNvPr>
          <p:cNvPicPr>
            <a:picLocks noChangeAspect="1"/>
          </p:cNvPicPr>
          <p:nvPr/>
        </p:nvPicPr>
        <p:blipFill rotWithShape="1">
          <a:blip r:embed="rId3">
            <a:extLst>
              <a:ext uri="{28A0092B-C50C-407E-A947-70E740481C1C}">
                <a14:useLocalDpi xmlns:a14="http://schemas.microsoft.com/office/drawing/2010/main" val="0"/>
              </a:ext>
            </a:extLst>
          </a:blip>
          <a:srcRect l="12161" r="21088" b="-2"/>
          <a:stretch/>
        </p:blipFill>
        <p:spPr>
          <a:xfrm>
            <a:off x="4175869" y="1163333"/>
            <a:ext cx="2367798" cy="2367798"/>
          </a:xfrm>
          <a:custGeom>
            <a:avLst/>
            <a:gdLst/>
            <a:ahLst/>
            <a:cxnLst/>
            <a:rect l="l" t="t" r="r" b="b"/>
            <a:pathLst>
              <a:path w="2367798" h="2367798">
                <a:moveTo>
                  <a:pt x="1183899" y="0"/>
                </a:moveTo>
                <a:cubicBezTo>
                  <a:pt x="1837748" y="0"/>
                  <a:pt x="2367798" y="530050"/>
                  <a:pt x="2367798" y="1183899"/>
                </a:cubicBezTo>
                <a:cubicBezTo>
                  <a:pt x="2367798" y="1837748"/>
                  <a:pt x="1837748" y="2367798"/>
                  <a:pt x="1183899" y="2367798"/>
                </a:cubicBezTo>
                <a:cubicBezTo>
                  <a:pt x="530050" y="2367798"/>
                  <a:pt x="0" y="1837748"/>
                  <a:pt x="0" y="1183899"/>
                </a:cubicBezTo>
                <a:cubicBezTo>
                  <a:pt x="0" y="530050"/>
                  <a:pt x="530050" y="0"/>
                  <a:pt x="1183899" y="0"/>
                </a:cubicBezTo>
                <a:close/>
              </a:path>
            </a:pathLst>
          </a:custGeom>
        </p:spPr>
      </p:pic>
      <p:pic>
        <p:nvPicPr>
          <p:cNvPr id="21" name="Content Placeholder 20" descr="A river with trees and plants&#10;&#10;Description automatically generated">
            <a:extLst>
              <a:ext uri="{FF2B5EF4-FFF2-40B4-BE49-F238E27FC236}">
                <a16:creationId xmlns:a16="http://schemas.microsoft.com/office/drawing/2014/main" id="{FE827526-41B0-EFD9-334D-5C015076D70F}"/>
              </a:ext>
            </a:extLst>
          </p:cNvPr>
          <p:cNvPicPr>
            <a:picLocks noChangeAspect="1"/>
          </p:cNvPicPr>
          <p:nvPr/>
        </p:nvPicPr>
        <p:blipFill rotWithShape="1">
          <a:blip r:embed="rId4">
            <a:extLst>
              <a:ext uri="{28A0092B-C50C-407E-A947-70E740481C1C}">
                <a14:useLocalDpi xmlns:a14="http://schemas.microsoft.com/office/drawing/2010/main" val="0"/>
              </a:ext>
            </a:extLst>
          </a:blip>
          <a:srcRect l="347" r="13837" b="-3"/>
          <a:stretch/>
        </p:blipFill>
        <p:spPr>
          <a:xfrm>
            <a:off x="308884" y="3942512"/>
            <a:ext cx="3238727" cy="2915488"/>
          </a:xfrm>
          <a:custGeom>
            <a:avLst/>
            <a:gdLst/>
            <a:ahLst/>
            <a:cxnLst/>
            <a:rect l="l" t="t" r="r" b="b"/>
            <a:pathLst>
              <a:path w="3238727" h="2915488">
                <a:moveTo>
                  <a:pt x="1619364" y="0"/>
                </a:moveTo>
                <a:cubicBezTo>
                  <a:pt x="2513714" y="0"/>
                  <a:pt x="3238727" y="725014"/>
                  <a:pt x="3238727" y="1619364"/>
                </a:cubicBezTo>
                <a:cubicBezTo>
                  <a:pt x="3238727" y="2122436"/>
                  <a:pt x="3009328" y="2571928"/>
                  <a:pt x="2649429" y="2868943"/>
                </a:cubicBezTo>
                <a:lnTo>
                  <a:pt x="2587186" y="2915488"/>
                </a:lnTo>
                <a:lnTo>
                  <a:pt x="651541" y="2915488"/>
                </a:lnTo>
                <a:lnTo>
                  <a:pt x="589298" y="2868943"/>
                </a:lnTo>
                <a:cubicBezTo>
                  <a:pt x="229399" y="2571928"/>
                  <a:pt x="0" y="2122436"/>
                  <a:pt x="0" y="1619364"/>
                </a:cubicBezTo>
                <a:cubicBezTo>
                  <a:pt x="0" y="725014"/>
                  <a:pt x="725014" y="0"/>
                  <a:pt x="1619364" y="0"/>
                </a:cubicBezTo>
                <a:close/>
              </a:path>
            </a:pathLst>
          </a:custGeom>
        </p:spPr>
      </p:pic>
      <p:pic>
        <p:nvPicPr>
          <p:cNvPr id="10" name="Content Placeholder 9" descr="Close-up of a plant with leaves&#10;&#10;Description automatically generated">
            <a:extLst>
              <a:ext uri="{FF2B5EF4-FFF2-40B4-BE49-F238E27FC236}">
                <a16:creationId xmlns:a16="http://schemas.microsoft.com/office/drawing/2014/main" id="{1B47D38A-97D8-9EC0-6C56-77F029B6FAE8}"/>
              </a:ext>
            </a:extLst>
          </p:cNvPr>
          <p:cNvPicPr>
            <a:picLocks noChangeAspect="1"/>
          </p:cNvPicPr>
          <p:nvPr/>
        </p:nvPicPr>
        <p:blipFill rotWithShape="1">
          <a:blip r:embed="rId5">
            <a:extLst>
              <a:ext uri="{28A0092B-C50C-407E-A947-70E740481C1C}">
                <a14:useLocalDpi xmlns:a14="http://schemas.microsoft.com/office/drawing/2010/main" val="0"/>
              </a:ext>
            </a:extLst>
          </a:blip>
          <a:srcRect l="16965" r="16285"/>
          <a:stretch/>
        </p:blipFill>
        <p:spPr>
          <a:xfrm>
            <a:off x="3994480" y="3829156"/>
            <a:ext cx="2074050" cy="2074050"/>
          </a:xfrm>
          <a:custGeom>
            <a:avLst/>
            <a:gdLst/>
            <a:ahLst/>
            <a:cxnLst/>
            <a:rect l="l" t="t" r="r" b="b"/>
            <a:pathLst>
              <a:path w="2743498" h="2743498">
                <a:moveTo>
                  <a:pt x="1371749" y="0"/>
                </a:moveTo>
                <a:cubicBezTo>
                  <a:pt x="2129345" y="0"/>
                  <a:pt x="2743498" y="614153"/>
                  <a:pt x="2743498" y="1371749"/>
                </a:cubicBezTo>
                <a:cubicBezTo>
                  <a:pt x="2743498" y="2129345"/>
                  <a:pt x="2129345" y="2743498"/>
                  <a:pt x="1371749" y="2743498"/>
                </a:cubicBezTo>
                <a:cubicBezTo>
                  <a:pt x="614153" y="2743498"/>
                  <a:pt x="0" y="2129345"/>
                  <a:pt x="0" y="1371749"/>
                </a:cubicBezTo>
                <a:cubicBezTo>
                  <a:pt x="0" y="614153"/>
                  <a:pt x="614153" y="0"/>
                  <a:pt x="1371749" y="0"/>
                </a:cubicBezTo>
                <a:close/>
              </a:path>
            </a:pathLst>
          </a:custGeom>
        </p:spPr>
      </p:pic>
    </p:spTree>
    <p:extLst>
      <p:ext uri="{BB962C8B-B14F-4D97-AF65-F5344CB8AC3E}">
        <p14:creationId xmlns:p14="http://schemas.microsoft.com/office/powerpoint/2010/main" val="250157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wo monkeys on a stone path&#10;&#10;Description automatically generated">
            <a:extLst>
              <a:ext uri="{FF2B5EF4-FFF2-40B4-BE49-F238E27FC236}">
                <a16:creationId xmlns:a16="http://schemas.microsoft.com/office/drawing/2014/main" id="{2F369EED-406C-DBD1-1872-E3A818F0ED7F}"/>
              </a:ext>
            </a:extLst>
          </p:cNvPr>
          <p:cNvPicPr>
            <a:picLocks noChangeAspect="1"/>
          </p:cNvPicPr>
          <p:nvPr/>
        </p:nvPicPr>
        <p:blipFill rotWithShape="1">
          <a:blip r:embed="rId2">
            <a:extLst>
              <a:ext uri="{28A0092B-C50C-407E-A947-70E740481C1C}">
                <a14:useLocalDpi xmlns:a14="http://schemas.microsoft.com/office/drawing/2010/main" val="0"/>
              </a:ext>
            </a:extLst>
          </a:blip>
          <a:srcRect t="4537" b="898"/>
          <a:stretch/>
        </p:blipFill>
        <p:spPr>
          <a:xfrm>
            <a:off x="1" y="10"/>
            <a:ext cx="9669642" cy="6857990"/>
          </a:xfrm>
          <a:prstGeom prst="rect">
            <a:avLst/>
          </a:prstGeom>
        </p:spPr>
      </p:pic>
      <p:sp>
        <p:nvSpPr>
          <p:cNvPr id="2" name="Title 1">
            <a:extLst>
              <a:ext uri="{FF2B5EF4-FFF2-40B4-BE49-F238E27FC236}">
                <a16:creationId xmlns:a16="http://schemas.microsoft.com/office/drawing/2014/main" id="{344EB993-5E52-371A-1484-8DE9283EB5A7}"/>
              </a:ext>
            </a:extLst>
          </p:cNvPr>
          <p:cNvSpPr>
            <a:spLocks noGrp="1"/>
          </p:cNvSpPr>
          <p:nvPr>
            <p:ph type="title"/>
          </p:nvPr>
        </p:nvSpPr>
        <p:spPr>
          <a:xfrm>
            <a:off x="7531610" y="365125"/>
            <a:ext cx="4477510" cy="1727835"/>
          </a:xfrm>
        </p:spPr>
        <p:txBody>
          <a:bodyPr>
            <a:normAutofit/>
          </a:bodyPr>
          <a:lstStyle/>
          <a:p>
            <a:r>
              <a:rPr lang="en-US" sz="3600" i="1" dirty="0"/>
              <a:t>What is mangrove fauna</a:t>
            </a:r>
            <a:r>
              <a:rPr lang="en-US" sz="4000" i="1" dirty="0"/>
              <a:t>?</a:t>
            </a:r>
          </a:p>
        </p:txBody>
      </p:sp>
      <p:sp>
        <p:nvSpPr>
          <p:cNvPr id="16" name="Content Placeholder 8">
            <a:extLst>
              <a:ext uri="{FF2B5EF4-FFF2-40B4-BE49-F238E27FC236}">
                <a16:creationId xmlns:a16="http://schemas.microsoft.com/office/drawing/2014/main" id="{B51278F0-2517-B997-E06A-1137D2F2E1F9}"/>
              </a:ext>
            </a:extLst>
          </p:cNvPr>
          <p:cNvSpPr>
            <a:spLocks noGrp="1"/>
          </p:cNvSpPr>
          <p:nvPr>
            <p:ph idx="1"/>
          </p:nvPr>
        </p:nvSpPr>
        <p:spPr>
          <a:xfrm>
            <a:off x="7531610" y="2434201"/>
            <a:ext cx="3822189" cy="3742762"/>
          </a:xfrm>
        </p:spPr>
        <p:txBody>
          <a:bodyPr>
            <a:normAutofit/>
          </a:bodyPr>
          <a:lstStyle/>
          <a:p>
            <a:pPr marL="0" indent="0">
              <a:buNone/>
            </a:pPr>
            <a:r>
              <a:rPr lang="en-US" dirty="0"/>
              <a:t>Refers  to the animal </a:t>
            </a:r>
            <a:r>
              <a:rPr lang="en-US" dirty="0" err="1"/>
              <a:t>inhabitats</a:t>
            </a:r>
            <a:r>
              <a:rPr lang="en-US" dirty="0"/>
              <a:t> including fish, crustaceans, birds, </a:t>
            </a:r>
            <a:r>
              <a:rPr lang="en-US" dirty="0" err="1"/>
              <a:t>reptailes</a:t>
            </a:r>
            <a:r>
              <a:rPr lang="en-US" dirty="0"/>
              <a:t>, mammals, invertebrates, </a:t>
            </a:r>
            <a:r>
              <a:rPr lang="en-US" dirty="0" err="1"/>
              <a:t>amphipians</a:t>
            </a:r>
            <a:r>
              <a:rPr lang="en-US" sz="2000" dirty="0"/>
              <a:t>.</a:t>
            </a:r>
          </a:p>
          <a:p>
            <a:pPr marL="0" indent="0">
              <a:buNone/>
            </a:pPr>
            <a:endParaRPr lang="en-US" sz="2000" dirty="0"/>
          </a:p>
        </p:txBody>
      </p:sp>
    </p:spTree>
    <p:extLst>
      <p:ext uri="{BB962C8B-B14F-4D97-AF65-F5344CB8AC3E}">
        <p14:creationId xmlns:p14="http://schemas.microsoft.com/office/powerpoint/2010/main" val="238679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6EBE-AFE2-A221-4211-47179B72A6D0}"/>
              </a:ext>
            </a:extLst>
          </p:cNvPr>
          <p:cNvSpPr>
            <a:spLocks noGrp="1"/>
          </p:cNvSpPr>
          <p:nvPr>
            <p:ph type="title"/>
          </p:nvPr>
        </p:nvSpPr>
        <p:spPr>
          <a:xfrm>
            <a:off x="838200" y="5702341"/>
            <a:ext cx="7061616" cy="804161"/>
          </a:xfrm>
        </p:spPr>
        <p:txBody>
          <a:bodyPr vert="horz" lIns="91440" tIns="45720" rIns="91440" bIns="45720" rtlCol="0" anchor="ctr">
            <a:normAutofit/>
          </a:bodyPr>
          <a:lstStyle/>
          <a:p>
            <a:r>
              <a:rPr lang="en-US" sz="3200" kern="1200" dirty="0">
                <a:solidFill>
                  <a:schemeClr val="tx1"/>
                </a:solidFill>
                <a:latin typeface="+mj-lt"/>
                <a:ea typeface="+mj-ea"/>
                <a:cs typeface="+mj-cs"/>
              </a:rPr>
              <a:t>Mangrove Fauna in </a:t>
            </a:r>
            <a:r>
              <a:rPr lang="en-US" sz="3200" kern="1200" dirty="0" err="1">
                <a:solidFill>
                  <a:schemeClr val="tx1"/>
                </a:solidFill>
                <a:latin typeface="+mj-lt"/>
                <a:ea typeface="+mj-ea"/>
                <a:cs typeface="+mj-cs"/>
              </a:rPr>
              <a:t>Sundarban</a:t>
            </a:r>
            <a:endParaRPr lang="en-US" sz="3200" kern="1200" dirty="0">
              <a:solidFill>
                <a:schemeClr val="tx1"/>
              </a:solidFill>
              <a:latin typeface="+mj-lt"/>
              <a:ea typeface="+mj-ea"/>
              <a:cs typeface="+mj-cs"/>
            </a:endParaRPr>
          </a:p>
        </p:txBody>
      </p:sp>
      <p:pic>
        <p:nvPicPr>
          <p:cNvPr id="10" name="Content Placeholder 9" descr="A monkey in a tree&#10;&#10;Description automatically generated">
            <a:extLst>
              <a:ext uri="{FF2B5EF4-FFF2-40B4-BE49-F238E27FC236}">
                <a16:creationId xmlns:a16="http://schemas.microsoft.com/office/drawing/2014/main" id="{A4D22F57-781D-5029-5592-4F14A26027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22" b="-3"/>
          <a:stretch/>
        </p:blipFill>
        <p:spPr>
          <a:xfrm>
            <a:off x="8328610" y="1"/>
            <a:ext cx="3863392" cy="2653792"/>
          </a:xfrm>
          <a:prstGeom prst="rect">
            <a:avLst/>
          </a:prstGeom>
        </p:spPr>
      </p:pic>
      <p:pic>
        <p:nvPicPr>
          <p:cNvPr id="7" name="Content Placeholder 6" descr="A deer on a beach&#10;&#10;Description automatically generated">
            <a:extLst>
              <a:ext uri="{FF2B5EF4-FFF2-40B4-BE49-F238E27FC236}">
                <a16:creationId xmlns:a16="http://schemas.microsoft.com/office/drawing/2014/main" id="{C3A36C72-5397-2371-A361-BCF918D6600E}"/>
              </a:ext>
            </a:extLst>
          </p:cNvPr>
          <p:cNvPicPr>
            <a:picLocks noChangeAspect="1"/>
          </p:cNvPicPr>
          <p:nvPr/>
        </p:nvPicPr>
        <p:blipFill rotWithShape="1">
          <a:blip r:embed="rId3">
            <a:extLst>
              <a:ext uri="{28A0092B-C50C-407E-A947-70E740481C1C}">
                <a14:useLocalDpi xmlns:a14="http://schemas.microsoft.com/office/drawing/2010/main" val="0"/>
              </a:ext>
            </a:extLst>
          </a:blip>
          <a:srcRect r="2" b="14333"/>
          <a:stretch/>
        </p:blipFill>
        <p:spPr>
          <a:xfrm>
            <a:off x="-4" y="10"/>
            <a:ext cx="8328610" cy="5279933"/>
          </a:xfrm>
          <a:prstGeom prst="rect">
            <a:avLst/>
          </a:prstGeom>
        </p:spPr>
      </p:pic>
      <p:pic>
        <p:nvPicPr>
          <p:cNvPr id="5" name="Content Placeholder 4" descr="A deer in the woods&#10;&#10;Description automatically generated">
            <a:extLst>
              <a:ext uri="{FF2B5EF4-FFF2-40B4-BE49-F238E27FC236}">
                <a16:creationId xmlns:a16="http://schemas.microsoft.com/office/drawing/2014/main" id="{C259F844-C41A-C118-0B84-5AFE493D5066}"/>
              </a:ext>
            </a:extLst>
          </p:cNvPr>
          <p:cNvPicPr>
            <a:picLocks noChangeAspect="1"/>
          </p:cNvPicPr>
          <p:nvPr/>
        </p:nvPicPr>
        <p:blipFill rotWithShape="1">
          <a:blip r:embed="rId4">
            <a:extLst>
              <a:ext uri="{28A0092B-C50C-407E-A947-70E740481C1C}">
                <a14:useLocalDpi xmlns:a14="http://schemas.microsoft.com/office/drawing/2010/main" val="0"/>
              </a:ext>
            </a:extLst>
          </a:blip>
          <a:srcRect r="2822" b="-3"/>
          <a:stretch/>
        </p:blipFill>
        <p:spPr>
          <a:xfrm>
            <a:off x="8328611" y="2639971"/>
            <a:ext cx="3863392" cy="2653792"/>
          </a:xfrm>
          <a:prstGeom prst="rect">
            <a:avLst/>
          </a:prstGeom>
        </p:spPr>
      </p:pic>
    </p:spTree>
    <p:extLst>
      <p:ext uri="{BB962C8B-B14F-4D97-AF65-F5344CB8AC3E}">
        <p14:creationId xmlns:p14="http://schemas.microsoft.com/office/powerpoint/2010/main" val="161407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693B-448E-9170-A396-D12B6D74CDE6}"/>
              </a:ext>
            </a:extLst>
          </p:cNvPr>
          <p:cNvSpPr>
            <a:spLocks noGrp="1"/>
          </p:cNvSpPr>
          <p:nvPr>
            <p:ph type="title"/>
          </p:nvPr>
        </p:nvSpPr>
        <p:spPr>
          <a:xfrm>
            <a:off x="599818" y="5234320"/>
            <a:ext cx="6931319" cy="752217"/>
          </a:xfrm>
        </p:spPr>
        <p:txBody>
          <a:bodyPr vert="horz" lIns="91440" tIns="45720" rIns="91440" bIns="45720" rtlCol="0" anchor="b">
            <a:normAutofit fontScale="90000"/>
          </a:bodyPr>
          <a:lstStyle/>
          <a:p>
            <a:r>
              <a:rPr lang="en-US" sz="3600" kern="1200" dirty="0">
                <a:solidFill>
                  <a:schemeClr val="tx1">
                    <a:lumMod val="85000"/>
                    <a:lumOff val="15000"/>
                  </a:schemeClr>
                </a:solidFill>
                <a:latin typeface="+mj-lt"/>
                <a:ea typeface="+mj-ea"/>
                <a:cs typeface="+mj-cs"/>
              </a:rPr>
              <a:t>Royal Bengal T</a:t>
            </a:r>
            <a:r>
              <a:rPr lang="en-US" sz="3600" dirty="0">
                <a:solidFill>
                  <a:schemeClr val="tx1">
                    <a:lumMod val="85000"/>
                    <a:lumOff val="15000"/>
                  </a:schemeClr>
                </a:solidFill>
              </a:rPr>
              <a:t>ige</a:t>
            </a:r>
            <a:r>
              <a:rPr lang="en-US" sz="3600" kern="1200" dirty="0">
                <a:solidFill>
                  <a:schemeClr val="tx1">
                    <a:lumMod val="85000"/>
                    <a:lumOff val="15000"/>
                  </a:schemeClr>
                </a:solidFill>
                <a:latin typeface="+mj-lt"/>
                <a:ea typeface="+mj-ea"/>
                <a:cs typeface="+mj-cs"/>
              </a:rPr>
              <a:t>r &amp; </a:t>
            </a:r>
            <a:r>
              <a:rPr lang="en-US" sz="3600" kern="1200" dirty="0" err="1">
                <a:solidFill>
                  <a:schemeClr val="tx1">
                    <a:lumMod val="85000"/>
                    <a:lumOff val="15000"/>
                  </a:schemeClr>
                </a:solidFill>
                <a:latin typeface="+mj-lt"/>
                <a:ea typeface="+mj-ea"/>
                <a:cs typeface="+mj-cs"/>
              </a:rPr>
              <a:t>Irra</a:t>
            </a:r>
            <a:r>
              <a:rPr lang="en-US" sz="3600" dirty="0" err="1">
                <a:solidFill>
                  <a:schemeClr val="tx1">
                    <a:lumMod val="85000"/>
                    <a:lumOff val="15000"/>
                  </a:schemeClr>
                </a:solidFill>
              </a:rPr>
              <a:t>wadi</a:t>
            </a:r>
            <a:r>
              <a:rPr lang="en-US" sz="3600" dirty="0">
                <a:solidFill>
                  <a:schemeClr val="tx1">
                    <a:lumMod val="85000"/>
                    <a:lumOff val="15000"/>
                  </a:schemeClr>
                </a:solidFill>
              </a:rPr>
              <a:t> </a:t>
            </a:r>
            <a:r>
              <a:rPr lang="en-US" sz="3600" dirty="0" err="1">
                <a:solidFill>
                  <a:schemeClr val="tx1">
                    <a:lumMod val="85000"/>
                    <a:lumOff val="15000"/>
                  </a:schemeClr>
                </a:solidFill>
              </a:rPr>
              <a:t>Dolphine</a:t>
            </a:r>
            <a:endParaRPr lang="en-US" sz="3600" kern="1200" dirty="0">
              <a:solidFill>
                <a:schemeClr val="tx1">
                  <a:lumMod val="85000"/>
                  <a:lumOff val="15000"/>
                </a:schemeClr>
              </a:solidFill>
              <a:latin typeface="+mj-lt"/>
              <a:ea typeface="+mj-ea"/>
              <a:cs typeface="+mj-cs"/>
            </a:endParaRPr>
          </a:p>
        </p:txBody>
      </p:sp>
      <p:pic>
        <p:nvPicPr>
          <p:cNvPr id="7" name="Content Placeholder 6" descr="A dolphin in the water&#10;&#10;Description automatically generated">
            <a:extLst>
              <a:ext uri="{FF2B5EF4-FFF2-40B4-BE49-F238E27FC236}">
                <a16:creationId xmlns:a16="http://schemas.microsoft.com/office/drawing/2014/main" id="{49176547-CFCB-D912-390E-F1976427C9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80" r="22475"/>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pic>
        <p:nvPicPr>
          <p:cNvPr id="5" name="Content Placeholder 4" descr="A tiger standing in grass&#10;&#10;Description automatically generated">
            <a:extLst>
              <a:ext uri="{FF2B5EF4-FFF2-40B4-BE49-F238E27FC236}">
                <a16:creationId xmlns:a16="http://schemas.microsoft.com/office/drawing/2014/main" id="{DAA74730-150E-FE5D-9FF0-A7261AD5FA3A}"/>
              </a:ext>
            </a:extLst>
          </p:cNvPr>
          <p:cNvPicPr>
            <a:picLocks noChangeAspect="1"/>
          </p:cNvPicPr>
          <p:nvPr/>
        </p:nvPicPr>
        <p:blipFill rotWithShape="1">
          <a:blip r:embed="rId3">
            <a:extLst>
              <a:ext uri="{28A0092B-C50C-407E-A947-70E740481C1C}">
                <a14:useLocalDpi xmlns:a14="http://schemas.microsoft.com/office/drawing/2010/main" val="0"/>
              </a:ext>
            </a:extLst>
          </a:blip>
          <a:srcRect l="15906" r="16273" b="1"/>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116892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70A2-F664-9719-6168-F92C74E78337}"/>
              </a:ext>
            </a:extLst>
          </p:cNvPr>
          <p:cNvSpPr>
            <a:spLocks noGrp="1"/>
          </p:cNvSpPr>
          <p:nvPr>
            <p:ph type="title"/>
          </p:nvPr>
        </p:nvSpPr>
        <p:spPr>
          <a:xfrm>
            <a:off x="3901440" y="4522156"/>
            <a:ext cx="5164865" cy="1774528"/>
          </a:xfrm>
        </p:spPr>
        <p:txBody>
          <a:bodyPr vert="horz" lIns="91440" tIns="45720" rIns="91440" bIns="45720" rtlCol="0" anchor="t">
            <a:normAutofit/>
          </a:bodyPr>
          <a:lstStyle/>
          <a:p>
            <a:r>
              <a:rPr lang="en-US" sz="2800" kern="1200" dirty="0">
                <a:solidFill>
                  <a:schemeClr val="tx1"/>
                </a:solidFill>
                <a:latin typeface="+mj-lt"/>
                <a:ea typeface="+mj-ea"/>
                <a:cs typeface="+mj-cs"/>
              </a:rPr>
              <a:t>White Bellied Sea Eagle</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Green Frog, Monitor Lizard,</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Mud Crab, </a:t>
            </a:r>
            <a:r>
              <a:rPr lang="en-US" sz="2800" i="1" kern="1200" dirty="0">
                <a:solidFill>
                  <a:schemeClr val="tx1"/>
                </a:solidFill>
                <a:latin typeface="+mj-lt"/>
                <a:ea typeface="+mj-ea"/>
                <a:cs typeface="+mj-cs"/>
              </a:rPr>
              <a:t>Sepia </a:t>
            </a:r>
            <a:r>
              <a:rPr lang="en-US" sz="2800" i="1" kern="1200" dirty="0" err="1">
                <a:solidFill>
                  <a:schemeClr val="tx1"/>
                </a:solidFill>
                <a:latin typeface="+mj-lt"/>
                <a:ea typeface="+mj-ea"/>
                <a:cs typeface="+mj-cs"/>
              </a:rPr>
              <a:t>officinalies</a:t>
            </a:r>
            <a:br>
              <a:rPr lang="en-US" sz="2800" kern="1200" dirty="0">
                <a:solidFill>
                  <a:schemeClr val="tx1"/>
                </a:solidFill>
                <a:latin typeface="+mj-lt"/>
                <a:ea typeface="+mj-ea"/>
                <a:cs typeface="+mj-cs"/>
              </a:rPr>
            </a:br>
            <a:endParaRPr lang="en-US" sz="2800" kern="1200" dirty="0">
              <a:solidFill>
                <a:schemeClr val="tx1"/>
              </a:solidFill>
              <a:latin typeface="+mj-lt"/>
              <a:ea typeface="+mj-ea"/>
              <a:cs typeface="+mj-cs"/>
            </a:endParaRPr>
          </a:p>
        </p:txBody>
      </p:sp>
      <p:pic>
        <p:nvPicPr>
          <p:cNvPr id="16" name="Content Placeholder 15" descr="A pair of cuttlefish swimming in the water&#10;&#10;Description automatically generated">
            <a:extLst>
              <a:ext uri="{FF2B5EF4-FFF2-40B4-BE49-F238E27FC236}">
                <a16:creationId xmlns:a16="http://schemas.microsoft.com/office/drawing/2014/main" id="{A0AFB4A6-77CA-FF63-105A-907AD4B733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53" r="8200" b="5"/>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3" name="Content Placeholder 12" descr="A lizard on the beach&#10;&#10;Description automatically generated">
            <a:extLst>
              <a:ext uri="{FF2B5EF4-FFF2-40B4-BE49-F238E27FC236}">
                <a16:creationId xmlns:a16="http://schemas.microsoft.com/office/drawing/2014/main" id="{55BD8DC1-05C2-B018-A36D-13154073E8A0}"/>
              </a:ext>
            </a:extLst>
          </p:cNvPr>
          <p:cNvPicPr>
            <a:picLocks noChangeAspect="1"/>
          </p:cNvPicPr>
          <p:nvPr/>
        </p:nvPicPr>
        <p:blipFill rotWithShape="1">
          <a:blip r:embed="rId3">
            <a:extLst>
              <a:ext uri="{28A0092B-C50C-407E-A947-70E740481C1C}">
                <a14:useLocalDpi xmlns:a14="http://schemas.microsoft.com/office/drawing/2010/main" val="0"/>
              </a:ext>
            </a:extLst>
          </a:blip>
          <a:srcRect t="12522" r="-1" b="-1"/>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0" name="Content Placeholder 9" descr="A bird perched on a branch&#10;&#10;Description automatically generated">
            <a:extLst>
              <a:ext uri="{FF2B5EF4-FFF2-40B4-BE49-F238E27FC236}">
                <a16:creationId xmlns:a16="http://schemas.microsoft.com/office/drawing/2014/main" id="{AB3E2DFE-AF67-7D2B-F99F-2B34834844E7}"/>
              </a:ext>
            </a:extLst>
          </p:cNvPr>
          <p:cNvPicPr>
            <a:picLocks noChangeAspect="1"/>
          </p:cNvPicPr>
          <p:nvPr/>
        </p:nvPicPr>
        <p:blipFill rotWithShape="1">
          <a:blip r:embed="rId4">
            <a:extLst>
              <a:ext uri="{28A0092B-C50C-407E-A947-70E740481C1C}">
                <a14:useLocalDpi xmlns:a14="http://schemas.microsoft.com/office/drawing/2010/main" val="0"/>
              </a:ext>
            </a:extLst>
          </a:blip>
          <a:srcRect l="24813" r="16681"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pic>
        <p:nvPicPr>
          <p:cNvPr id="5" name="Content Placeholder 4" descr="A frog on a branch&#10;&#10;Description automatically generated">
            <a:extLst>
              <a:ext uri="{FF2B5EF4-FFF2-40B4-BE49-F238E27FC236}">
                <a16:creationId xmlns:a16="http://schemas.microsoft.com/office/drawing/2014/main" id="{8FDFB078-4176-A4C8-3F83-5F379760D87C}"/>
              </a:ext>
            </a:extLst>
          </p:cNvPr>
          <p:cNvPicPr>
            <a:picLocks noChangeAspect="1"/>
          </p:cNvPicPr>
          <p:nvPr/>
        </p:nvPicPr>
        <p:blipFill rotWithShape="1">
          <a:blip r:embed="rId5">
            <a:extLst>
              <a:ext uri="{28A0092B-C50C-407E-A947-70E740481C1C}">
                <a14:useLocalDpi xmlns:a14="http://schemas.microsoft.com/office/drawing/2010/main" val="0"/>
              </a:ext>
            </a:extLst>
          </a:blip>
          <a:srcRect l="28796" r="17215" b="-1"/>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pic>
        <p:nvPicPr>
          <p:cNvPr id="7" name="Content Placeholder 6" descr="Several crabs in the water&#10;&#10;Description automatically generated">
            <a:extLst>
              <a:ext uri="{FF2B5EF4-FFF2-40B4-BE49-F238E27FC236}">
                <a16:creationId xmlns:a16="http://schemas.microsoft.com/office/drawing/2014/main" id="{DE92BDFB-9A41-B4D5-1137-D0DA43C853E9}"/>
              </a:ext>
            </a:extLst>
          </p:cNvPr>
          <p:cNvPicPr>
            <a:picLocks noChangeAspect="1"/>
          </p:cNvPicPr>
          <p:nvPr/>
        </p:nvPicPr>
        <p:blipFill rotWithShape="1">
          <a:blip r:embed="rId6">
            <a:extLst>
              <a:ext uri="{28A0092B-C50C-407E-A947-70E740481C1C}">
                <a14:useLocalDpi xmlns:a14="http://schemas.microsoft.com/office/drawing/2010/main" val="0"/>
              </a:ext>
            </a:extLst>
          </a:blip>
          <a:srcRect l="5177" r="26811" b="-1"/>
          <a:stretch/>
        </p:blipFill>
        <p:spPr>
          <a:xfrm>
            <a:off x="9281282"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370141064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ush islets">
            <a:extLst>
              <a:ext uri="{FF2B5EF4-FFF2-40B4-BE49-F238E27FC236}">
                <a16:creationId xmlns:a16="http://schemas.microsoft.com/office/drawing/2014/main" id="{B65F3E46-EC8D-57AB-941D-93B3927BFAAE}"/>
              </a:ext>
            </a:extLst>
          </p:cNvPr>
          <p:cNvPicPr>
            <a:picLocks noChangeAspect="1"/>
          </p:cNvPicPr>
          <p:nvPr/>
        </p:nvPicPr>
        <p:blipFill rotWithShape="1">
          <a:blip r:embed="rId2"/>
          <a:srcRect r="623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CE5E01-DA75-1883-A0DA-1484204496C5}"/>
              </a:ext>
            </a:extLst>
          </p:cNvPr>
          <p:cNvSpPr>
            <a:spLocks noGrp="1"/>
          </p:cNvSpPr>
          <p:nvPr>
            <p:ph type="ctrTitle"/>
          </p:nvPr>
        </p:nvSpPr>
        <p:spPr>
          <a:xfrm>
            <a:off x="7935402" y="743447"/>
            <a:ext cx="3445765" cy="3692028"/>
          </a:xfrm>
          <a:noFill/>
        </p:spPr>
        <p:txBody>
          <a:bodyPr>
            <a:normAutofit/>
          </a:bodyPr>
          <a:lstStyle/>
          <a:p>
            <a:pPr algn="l"/>
            <a:r>
              <a:rPr lang="en-US" sz="5200"/>
              <a:t>What is mangrove forest?</a:t>
            </a:r>
          </a:p>
        </p:txBody>
      </p:sp>
      <p:sp>
        <p:nvSpPr>
          <p:cNvPr id="3" name="Subtitle 2">
            <a:extLst>
              <a:ext uri="{FF2B5EF4-FFF2-40B4-BE49-F238E27FC236}">
                <a16:creationId xmlns:a16="http://schemas.microsoft.com/office/drawing/2014/main" id="{A06DADFA-EECB-F14F-0298-094CB514434E}"/>
              </a:ext>
            </a:extLst>
          </p:cNvPr>
          <p:cNvSpPr>
            <a:spLocks noGrp="1"/>
          </p:cNvSpPr>
          <p:nvPr>
            <p:ph type="subTitle" idx="1"/>
          </p:nvPr>
        </p:nvSpPr>
        <p:spPr>
          <a:xfrm>
            <a:off x="7935403" y="4629234"/>
            <a:ext cx="3445766" cy="1485319"/>
          </a:xfrm>
          <a:noFill/>
        </p:spPr>
        <p:txBody>
          <a:bodyPr>
            <a:normAutofit fontScale="85000" lnSpcReduction="20000"/>
          </a:bodyPr>
          <a:lstStyle/>
          <a:p>
            <a:pPr marL="457200" indent="-457200" algn="l">
              <a:buAutoNum type="arabicPeriod"/>
            </a:pPr>
            <a:r>
              <a:rPr lang="en-US" sz="2000" b="0" i="0" dirty="0">
                <a:effectLst/>
                <a:latin typeface="Söhne"/>
              </a:rPr>
              <a:t>salt-tolerant tree or shrub</a:t>
            </a:r>
          </a:p>
          <a:p>
            <a:pPr marL="457200" indent="-457200" algn="l">
              <a:buAutoNum type="arabicPeriod"/>
            </a:pPr>
            <a:r>
              <a:rPr lang="en-US" sz="2000" dirty="0">
                <a:latin typeface="Söhne"/>
              </a:rPr>
              <a:t>g</a:t>
            </a:r>
            <a:r>
              <a:rPr lang="en-US" sz="2000" b="0" i="0" dirty="0">
                <a:effectLst/>
                <a:latin typeface="Söhne"/>
              </a:rPr>
              <a:t>rows in </a:t>
            </a:r>
            <a:r>
              <a:rPr lang="en-US" sz="2000" dirty="0">
                <a:latin typeface="Söhne"/>
              </a:rPr>
              <a:t>b</a:t>
            </a:r>
            <a:r>
              <a:rPr lang="en-US" sz="2000" b="0" i="0" dirty="0">
                <a:effectLst/>
                <a:latin typeface="Söhne"/>
              </a:rPr>
              <a:t>rackish water, inundated soils and intertidal areas</a:t>
            </a:r>
          </a:p>
          <a:p>
            <a:pPr marL="457200" indent="-457200" algn="l">
              <a:buAutoNum type="arabicPeriod"/>
            </a:pPr>
            <a:r>
              <a:rPr lang="en-US" sz="2000" dirty="0">
                <a:latin typeface="Söhne"/>
              </a:rPr>
              <a:t>found in tropical and subtropical regions in the world</a:t>
            </a:r>
          </a:p>
          <a:p>
            <a:pPr marL="457200" indent="-457200" algn="l">
              <a:buAutoNum type="arabicPeriod"/>
            </a:pPr>
            <a:endParaRPr lang="en-US" sz="1500" b="0" i="0" dirty="0">
              <a:effectLst/>
              <a:latin typeface="Söhne"/>
            </a:endParaRPr>
          </a:p>
          <a:p>
            <a:pPr marL="457200" indent="-457200" algn="l">
              <a:buAutoNum type="arabicPeriod"/>
            </a:pPr>
            <a:endParaRPr lang="en-US" sz="1500" b="0" i="0" dirty="0">
              <a:effectLst/>
              <a:latin typeface="Söhne"/>
            </a:endParaRPr>
          </a:p>
          <a:p>
            <a:pPr marL="457200" indent="-457200" algn="l">
              <a:buAutoNum type="arabicPeriod"/>
            </a:pPr>
            <a:endParaRPr lang="en-US" sz="1500" b="0" i="0" dirty="0">
              <a:effectLst/>
              <a:latin typeface="Söhne"/>
            </a:endParaRPr>
          </a:p>
          <a:p>
            <a:pPr marL="457200" indent="-457200" algn="l">
              <a:buAutoNum type="arabicPeriod"/>
            </a:pPr>
            <a:endParaRPr lang="en-US" sz="1500" b="0" i="0" dirty="0">
              <a:effectLst/>
              <a:latin typeface="Söhne"/>
            </a:endParaRPr>
          </a:p>
          <a:p>
            <a:pPr marL="457200" indent="-457200" algn="l">
              <a:buAutoNum type="arabicPeriod"/>
            </a:pPr>
            <a:endParaRPr lang="en-US" sz="1500" b="0" i="0" dirty="0">
              <a:effectLst/>
              <a:latin typeface="Söhne"/>
            </a:endParaRPr>
          </a:p>
        </p:txBody>
      </p:sp>
    </p:spTree>
    <p:extLst>
      <p:ext uri="{BB962C8B-B14F-4D97-AF65-F5344CB8AC3E}">
        <p14:creationId xmlns:p14="http://schemas.microsoft.com/office/powerpoint/2010/main" val="336925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tower in the woods&#10;&#10;Description automatically generated">
            <a:extLst>
              <a:ext uri="{FF2B5EF4-FFF2-40B4-BE49-F238E27FC236}">
                <a16:creationId xmlns:a16="http://schemas.microsoft.com/office/drawing/2014/main" id="{FD579EF0-AE2C-0DE1-C721-3B16F4B462B2}"/>
              </a:ext>
            </a:extLst>
          </p:cNvPr>
          <p:cNvPicPr>
            <a:picLocks noChangeAspect="1"/>
          </p:cNvPicPr>
          <p:nvPr/>
        </p:nvPicPr>
        <p:blipFill rotWithShape="1">
          <a:blip r:embed="rId2">
            <a:extLst>
              <a:ext uri="{28A0092B-C50C-407E-A947-70E740481C1C}">
                <a14:useLocalDpi xmlns:a14="http://schemas.microsoft.com/office/drawing/2010/main" val="0"/>
              </a:ext>
            </a:extLst>
          </a:blip>
          <a:srcRect t="11393" b="20344"/>
          <a:stretch/>
        </p:blipFill>
        <p:spPr>
          <a:xfrm>
            <a:off x="2522356" y="10"/>
            <a:ext cx="9669642" cy="6857990"/>
          </a:xfrm>
          <a:prstGeom prst="rect">
            <a:avLst/>
          </a:prstGeom>
        </p:spPr>
      </p:pic>
      <p:sp>
        <p:nvSpPr>
          <p:cNvPr id="2" name="Title 1">
            <a:extLst>
              <a:ext uri="{FF2B5EF4-FFF2-40B4-BE49-F238E27FC236}">
                <a16:creationId xmlns:a16="http://schemas.microsoft.com/office/drawing/2014/main" id="{244B2A03-2E5C-070E-65D8-0AF841A198CB}"/>
              </a:ext>
            </a:extLst>
          </p:cNvPr>
          <p:cNvSpPr>
            <a:spLocks noGrp="1"/>
          </p:cNvSpPr>
          <p:nvPr>
            <p:ph type="title"/>
          </p:nvPr>
        </p:nvSpPr>
        <p:spPr>
          <a:xfrm>
            <a:off x="838200" y="365125"/>
            <a:ext cx="3822189" cy="1899912"/>
          </a:xfrm>
        </p:spPr>
        <p:txBody>
          <a:bodyPr>
            <a:normAutofit/>
          </a:bodyPr>
          <a:lstStyle/>
          <a:p>
            <a:r>
              <a:rPr lang="en-US" sz="4000" dirty="0"/>
              <a:t>Threats for Mangrove ecosystem </a:t>
            </a:r>
          </a:p>
        </p:txBody>
      </p:sp>
      <p:sp>
        <p:nvSpPr>
          <p:cNvPr id="9" name="Content Placeholder 8">
            <a:extLst>
              <a:ext uri="{FF2B5EF4-FFF2-40B4-BE49-F238E27FC236}">
                <a16:creationId xmlns:a16="http://schemas.microsoft.com/office/drawing/2014/main" id="{8B3C54BC-B13D-8638-BAE3-0733CAA8E719}"/>
              </a:ext>
            </a:extLst>
          </p:cNvPr>
          <p:cNvSpPr>
            <a:spLocks noGrp="1"/>
          </p:cNvSpPr>
          <p:nvPr>
            <p:ph idx="1"/>
          </p:nvPr>
        </p:nvSpPr>
        <p:spPr>
          <a:xfrm>
            <a:off x="838200" y="2434201"/>
            <a:ext cx="3822189" cy="3742762"/>
          </a:xfrm>
        </p:spPr>
        <p:txBody>
          <a:bodyPr>
            <a:normAutofit/>
          </a:bodyPr>
          <a:lstStyle/>
          <a:p>
            <a:r>
              <a:rPr lang="en-US" sz="2000" dirty="0"/>
              <a:t>Climate change</a:t>
            </a:r>
          </a:p>
          <a:p>
            <a:r>
              <a:rPr lang="en-US" sz="2000" dirty="0"/>
              <a:t>Human-wildlife conflict</a:t>
            </a:r>
          </a:p>
          <a:p>
            <a:r>
              <a:rPr lang="en-US" sz="2000" dirty="0"/>
              <a:t>Over-exploitation of resources</a:t>
            </a:r>
          </a:p>
          <a:p>
            <a:r>
              <a:rPr lang="en-US" sz="2000" dirty="0"/>
              <a:t>Pollution</a:t>
            </a:r>
          </a:p>
          <a:p>
            <a:r>
              <a:rPr lang="en-US" sz="2000" dirty="0"/>
              <a:t>Habitat loss</a:t>
            </a:r>
          </a:p>
          <a:p>
            <a:r>
              <a:rPr lang="en-US" sz="2000" dirty="0"/>
              <a:t>Lack of awareness</a:t>
            </a:r>
          </a:p>
        </p:txBody>
      </p:sp>
    </p:spTree>
    <p:extLst>
      <p:ext uri="{BB962C8B-B14F-4D97-AF65-F5344CB8AC3E}">
        <p14:creationId xmlns:p14="http://schemas.microsoft.com/office/powerpoint/2010/main" val="17739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E27DE-2B8A-A10C-3800-01BB209C0802}"/>
              </a:ext>
            </a:extLst>
          </p:cNvPr>
          <p:cNvSpPr>
            <a:spLocks noGrp="1"/>
          </p:cNvSpPr>
          <p:nvPr>
            <p:ph type="title"/>
          </p:nvPr>
        </p:nvSpPr>
        <p:spPr>
          <a:xfrm>
            <a:off x="6590662" y="3251200"/>
            <a:ext cx="4805996" cy="2313747"/>
          </a:xfrm>
        </p:spPr>
        <p:txBody>
          <a:bodyPr vert="horz" lIns="91440" tIns="45720" rIns="91440" bIns="45720" rtlCol="0" anchor="t">
            <a:normAutofit/>
          </a:bodyPr>
          <a:lstStyle/>
          <a:p>
            <a:r>
              <a:rPr lang="en-US" sz="4000" b="1" kern="1200" dirty="0">
                <a:solidFill>
                  <a:schemeClr val="tx2"/>
                </a:solidFill>
                <a:latin typeface="+mj-lt"/>
                <a:ea typeface="+mj-ea"/>
                <a:cs typeface="+mj-cs"/>
              </a:rPr>
              <a:t>Threats of </a:t>
            </a:r>
            <a:r>
              <a:rPr lang="en-US" sz="4000" b="1" kern="1200" dirty="0" err="1">
                <a:solidFill>
                  <a:schemeClr val="tx2"/>
                </a:solidFill>
                <a:latin typeface="+mj-lt"/>
                <a:ea typeface="+mj-ea"/>
                <a:cs typeface="+mj-cs"/>
              </a:rPr>
              <a:t>Sundarban</a:t>
            </a:r>
            <a:endParaRPr lang="en-US" sz="4000" b="1" kern="1200" dirty="0">
              <a:solidFill>
                <a:schemeClr val="tx2"/>
              </a:solidFill>
              <a:latin typeface="+mj-lt"/>
              <a:ea typeface="+mj-ea"/>
              <a:cs typeface="+mj-cs"/>
            </a:endParaRPr>
          </a:p>
        </p:txBody>
      </p:sp>
      <p:pic>
        <p:nvPicPr>
          <p:cNvPr id="6" name="Graphic 5" descr="Radioactive">
            <a:extLst>
              <a:ext uri="{FF2B5EF4-FFF2-40B4-BE49-F238E27FC236}">
                <a16:creationId xmlns:a16="http://schemas.microsoft.com/office/drawing/2014/main" id="{6F48FB3F-F167-B932-B1D2-7188C30B20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3964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arning">
            <a:extLst>
              <a:ext uri="{FF2B5EF4-FFF2-40B4-BE49-F238E27FC236}">
                <a16:creationId xmlns:a16="http://schemas.microsoft.com/office/drawing/2014/main" id="{AD0DC77D-C64E-7D5D-081E-0FAA8484D7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1">
            <a:extLst>
              <a:ext uri="{FF2B5EF4-FFF2-40B4-BE49-F238E27FC236}">
                <a16:creationId xmlns:a16="http://schemas.microsoft.com/office/drawing/2014/main" id="{BAFF4B18-67F2-FFBB-E6D8-ACA0FD189105}"/>
              </a:ext>
            </a:extLst>
          </p:cNvPr>
          <p:cNvSpPr>
            <a:spLocks noGrp="1" noChangeArrowheads="1"/>
          </p:cNvSpPr>
          <p:nvPr>
            <p:ph type="title"/>
          </p:nvPr>
        </p:nvSpPr>
        <p:spPr bwMode="auto">
          <a:xfrm>
            <a:off x="4053840" y="930940"/>
            <a:ext cx="734282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Deforestation:</a:t>
            </a:r>
            <a:r>
              <a:rPr kumimoji="0" lang="en-US" altLang="en-US" sz="3200" b="0" i="0" u="none" strike="noStrike" cap="none" normalizeH="0" baseline="0" dirty="0">
                <a:ln>
                  <a:noFill/>
                </a:ln>
                <a:solidFill>
                  <a:schemeClr val="tx1"/>
                </a:solidFill>
                <a:effectLst/>
                <a:latin typeface="Arial" panose="020B0604020202020204" pitchFamily="34" charset="0"/>
              </a:rPr>
              <a:t> Mangroves are often cleared for agriculture, aquaculture (especially shrimp farming), and urban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Coastal Development:</a:t>
            </a:r>
            <a:r>
              <a:rPr kumimoji="0" lang="en-US" altLang="en-US" sz="3200" b="0" i="0" u="none" strike="noStrike" cap="none" normalizeH="0" baseline="0" dirty="0">
                <a:ln>
                  <a:noFill/>
                </a:ln>
                <a:solidFill>
                  <a:schemeClr val="tx1"/>
                </a:solidFill>
                <a:effectLst/>
                <a:latin typeface="Arial" panose="020B0604020202020204" pitchFamily="34" charset="0"/>
              </a:rPr>
              <a:t> Expansion of ports, resorts, and urban areas leads to habitat destruction.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Pollution:</a:t>
            </a:r>
            <a:r>
              <a:rPr kumimoji="0" lang="en-US" altLang="en-US" sz="3200" b="0" i="0" u="none" strike="noStrike" cap="none" normalizeH="0" baseline="0" dirty="0">
                <a:ln>
                  <a:noFill/>
                </a:ln>
                <a:solidFill>
                  <a:schemeClr val="tx1"/>
                </a:solidFill>
                <a:effectLst/>
                <a:latin typeface="Arial" panose="020B0604020202020204" pitchFamily="34" charset="0"/>
              </a:rPr>
              <a:t> Industrial waste, oil spills, and agricultural runoff degrade mangrove habitats. </a:t>
            </a:r>
          </a:p>
        </p:txBody>
      </p:sp>
    </p:spTree>
    <p:extLst>
      <p:ext uri="{BB962C8B-B14F-4D97-AF65-F5344CB8AC3E}">
        <p14:creationId xmlns:p14="http://schemas.microsoft.com/office/powerpoint/2010/main" val="1978366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Warning">
            <a:extLst>
              <a:ext uri="{FF2B5EF4-FFF2-40B4-BE49-F238E27FC236}">
                <a16:creationId xmlns:a16="http://schemas.microsoft.com/office/drawing/2014/main" id="{80B54842-A643-07F2-9312-71FBFCD9E5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2" name="Group 2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3" name="Freeform: Shape 2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1">
            <a:extLst>
              <a:ext uri="{FF2B5EF4-FFF2-40B4-BE49-F238E27FC236}">
                <a16:creationId xmlns:a16="http://schemas.microsoft.com/office/drawing/2014/main" id="{DAD62CD0-9A1B-8CEF-A2EF-EAD79A2E768A}"/>
              </a:ext>
            </a:extLst>
          </p:cNvPr>
          <p:cNvSpPr>
            <a:spLocks noGrp="1" noChangeArrowheads="1"/>
          </p:cNvSpPr>
          <p:nvPr>
            <p:ph type="title"/>
          </p:nvPr>
        </p:nvSpPr>
        <p:spPr bwMode="auto">
          <a:xfrm>
            <a:off x="4257040" y="770805"/>
            <a:ext cx="66548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Sea-Level Rise:</a:t>
            </a:r>
            <a:r>
              <a:rPr kumimoji="0" lang="en-US" altLang="en-US" sz="2800" b="0" i="0" u="none" strike="noStrike" cap="none" normalizeH="0" baseline="0" dirty="0">
                <a:ln>
                  <a:noFill/>
                </a:ln>
                <a:solidFill>
                  <a:schemeClr val="tx1"/>
                </a:solidFill>
                <a:effectLst/>
                <a:latin typeface="Arial" panose="020B0604020202020204" pitchFamily="34" charset="0"/>
              </a:rPr>
              <a:t> Rising sea levels can submerge mangrove forests, especially where they can't move inland due to human-made barriers.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Storms and Cyclones:</a:t>
            </a:r>
            <a:r>
              <a:rPr kumimoji="0" lang="en-US" altLang="en-US" sz="2800" b="0" i="0" u="none" strike="noStrike" cap="none" normalizeH="0" baseline="0" dirty="0">
                <a:ln>
                  <a:noFill/>
                </a:ln>
                <a:solidFill>
                  <a:schemeClr val="tx1"/>
                </a:solidFill>
                <a:effectLst/>
                <a:latin typeface="Arial" panose="020B0604020202020204" pitchFamily="34" charset="0"/>
              </a:rPr>
              <a:t> Increasing frequency and intensity of tropical storms can damage mangrove forests.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Temperature Changes:</a:t>
            </a:r>
            <a:r>
              <a:rPr kumimoji="0" lang="en-US" altLang="en-US" sz="2800" b="0" i="0" u="none" strike="noStrike" cap="none" normalizeH="0" baseline="0" dirty="0">
                <a:ln>
                  <a:noFill/>
                </a:ln>
                <a:solidFill>
                  <a:schemeClr val="tx1"/>
                </a:solidFill>
                <a:effectLst/>
                <a:latin typeface="Arial" panose="020B0604020202020204" pitchFamily="34" charset="0"/>
              </a:rPr>
              <a:t> Altered temperatures may impact species composition and reduce mangrove health. </a:t>
            </a:r>
          </a:p>
        </p:txBody>
      </p:sp>
    </p:spTree>
    <p:extLst>
      <p:ext uri="{BB962C8B-B14F-4D97-AF65-F5344CB8AC3E}">
        <p14:creationId xmlns:p14="http://schemas.microsoft.com/office/powerpoint/2010/main" val="217613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owing empty plastic bottle into the trash">
            <a:extLst>
              <a:ext uri="{FF2B5EF4-FFF2-40B4-BE49-F238E27FC236}">
                <a16:creationId xmlns:a16="http://schemas.microsoft.com/office/drawing/2014/main" id="{0A50D3E4-3809-B653-01F8-291D51991FF2}"/>
              </a:ext>
            </a:extLst>
          </p:cNvPr>
          <p:cNvPicPr>
            <a:picLocks noChangeAspect="1"/>
          </p:cNvPicPr>
          <p:nvPr/>
        </p:nvPicPr>
        <p:blipFill>
          <a:blip r:embed="rId2"/>
          <a:srcRect t="1573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4F159-DE5D-3092-EF1F-6D400B18EAAA}"/>
              </a:ext>
            </a:extLst>
          </p:cNvPr>
          <p:cNvSpPr>
            <a:spLocks noGrp="1"/>
          </p:cNvSpPr>
          <p:nvPr>
            <p:ph type="title"/>
          </p:nvPr>
        </p:nvSpPr>
        <p:spPr>
          <a:xfrm>
            <a:off x="1097280" y="325550"/>
            <a:ext cx="8849360" cy="310345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9600" dirty="0">
                <a:solidFill>
                  <a:srgbClr val="7030A0"/>
                </a:solidFill>
              </a:rPr>
              <a:t>Conservation Efforts</a:t>
            </a:r>
          </a:p>
        </p:txBody>
      </p:sp>
    </p:spTree>
    <p:extLst>
      <p:ext uri="{BB962C8B-B14F-4D97-AF65-F5344CB8AC3E}">
        <p14:creationId xmlns:p14="http://schemas.microsoft.com/office/powerpoint/2010/main" val="205819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touching a small plant">
            <a:extLst>
              <a:ext uri="{FF2B5EF4-FFF2-40B4-BE49-F238E27FC236}">
                <a16:creationId xmlns:a16="http://schemas.microsoft.com/office/drawing/2014/main" id="{32F370C3-86C6-4491-4321-333C5575F96E}"/>
              </a:ext>
            </a:extLst>
          </p:cNvPr>
          <p:cNvPicPr>
            <a:picLocks noChangeAspect="1"/>
          </p:cNvPicPr>
          <p:nvPr/>
        </p:nvPicPr>
        <p:blipFill>
          <a:blip r:embed="rId2"/>
          <a:srcRect t="9823" b="590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7C09A-CE60-F0B3-3845-4249C246F23A}"/>
              </a:ext>
            </a:extLst>
          </p:cNvPr>
          <p:cNvSpPr>
            <a:spLocks noGrp="1"/>
          </p:cNvSpPr>
          <p:nvPr>
            <p:ph type="title"/>
          </p:nvPr>
        </p:nvSpPr>
        <p:spPr>
          <a:xfrm>
            <a:off x="1087120" y="1488252"/>
            <a:ext cx="10068560" cy="440454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4800" dirty="0">
                <a:solidFill>
                  <a:schemeClr val="bg1">
                    <a:lumMod val="95000"/>
                  </a:schemeClr>
                </a:solidFill>
              </a:rPr>
              <a:t>Efforts to protect mangroves include establishing protected areas, reforestation projects, and creating international agreements like the Ramsar Convention on Wetlands. Public awareness and community participation are crucial for long-term conservation</a:t>
            </a:r>
          </a:p>
        </p:txBody>
      </p:sp>
    </p:spTree>
    <p:extLst>
      <p:ext uri="{BB962C8B-B14F-4D97-AF65-F5344CB8AC3E}">
        <p14:creationId xmlns:p14="http://schemas.microsoft.com/office/powerpoint/2010/main" val="362714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ees and a river">
            <a:extLst>
              <a:ext uri="{FF2B5EF4-FFF2-40B4-BE49-F238E27FC236}">
                <a16:creationId xmlns:a16="http://schemas.microsoft.com/office/drawing/2014/main" id="{2B956702-DBC6-147F-5B9B-EF267081384D}"/>
              </a:ext>
            </a:extLst>
          </p:cNvPr>
          <p:cNvPicPr>
            <a:picLocks noChangeAspect="1"/>
          </p:cNvPicPr>
          <p:nvPr/>
        </p:nvPicPr>
        <p:blipFill>
          <a:blip r:embed="rId2"/>
          <a:srcRect l="18617" r="22118"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72192-5FDD-B8DC-F801-4A2C48E5AC36}"/>
              </a:ext>
            </a:extLst>
          </p:cNvPr>
          <p:cNvSpPr>
            <a:spLocks noGrp="1"/>
          </p:cNvSpPr>
          <p:nvPr>
            <p:ph type="title"/>
          </p:nvPr>
        </p:nvSpPr>
        <p:spPr>
          <a:xfrm>
            <a:off x="662318" y="328513"/>
            <a:ext cx="4778387" cy="1628970"/>
          </a:xfrm>
        </p:spPr>
        <p:txBody>
          <a:bodyPr anchor="ctr">
            <a:normAutofit/>
          </a:bodyPr>
          <a:lstStyle/>
          <a:p>
            <a:r>
              <a:rPr lang="en-US" sz="4000" b="1" dirty="0" err="1"/>
              <a:t>Sundarban</a:t>
            </a:r>
            <a:r>
              <a:rPr lang="en-US" sz="4000" b="1" dirty="0"/>
              <a:t> as World Heritage</a:t>
            </a:r>
          </a:p>
        </p:txBody>
      </p:sp>
      <p:sp>
        <p:nvSpPr>
          <p:cNvPr id="3" name="Content Placeholder 2">
            <a:extLst>
              <a:ext uri="{FF2B5EF4-FFF2-40B4-BE49-F238E27FC236}">
                <a16:creationId xmlns:a16="http://schemas.microsoft.com/office/drawing/2014/main" id="{F1876E56-B12C-D8DF-199E-0021AACAFC64}"/>
              </a:ext>
            </a:extLst>
          </p:cNvPr>
          <p:cNvSpPr>
            <a:spLocks noGrp="1"/>
          </p:cNvSpPr>
          <p:nvPr>
            <p:ph idx="1"/>
          </p:nvPr>
        </p:nvSpPr>
        <p:spPr>
          <a:xfrm>
            <a:off x="426720" y="1957483"/>
            <a:ext cx="6746240" cy="4301584"/>
          </a:xfrm>
        </p:spPr>
        <p:txBody>
          <a:bodyPr anchor="ctr">
            <a:normAutofit/>
          </a:bodyPr>
          <a:lstStyle/>
          <a:p>
            <a:pPr marL="0" indent="0">
              <a:buNone/>
            </a:pPr>
            <a:r>
              <a:rPr lang="en-US" sz="2400" b="1" dirty="0"/>
              <a:t>The Sundarbans was designated a UNESCO World Heritage Site due to its unique biodiversity, ecological importance, and cultural significance. The recognition came in two parts:</a:t>
            </a:r>
          </a:p>
          <a:p>
            <a:pPr>
              <a:buFont typeface="+mj-lt"/>
              <a:buAutoNum type="arabicPeriod"/>
            </a:pPr>
            <a:r>
              <a:rPr lang="en-US" sz="2400" b="1" dirty="0"/>
              <a:t>Sundarbans (Bangladesh): Inscribed in 1997.</a:t>
            </a:r>
          </a:p>
          <a:p>
            <a:pPr>
              <a:buFont typeface="+mj-lt"/>
              <a:buAutoNum type="arabicPeriod"/>
            </a:pPr>
            <a:r>
              <a:rPr lang="en-US" sz="2400" b="1" dirty="0"/>
              <a:t>Sundarbans National Park (India): Inscribed in 1987.</a:t>
            </a:r>
          </a:p>
          <a:p>
            <a:endParaRPr lang="en-US" sz="2000" dirty="0"/>
          </a:p>
        </p:txBody>
      </p:sp>
    </p:spTree>
    <p:extLst>
      <p:ext uri="{BB962C8B-B14F-4D97-AF65-F5344CB8AC3E}">
        <p14:creationId xmlns:p14="http://schemas.microsoft.com/office/powerpoint/2010/main" val="234633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the islet with the house surrounded by coconut trees">
            <a:extLst>
              <a:ext uri="{FF2B5EF4-FFF2-40B4-BE49-F238E27FC236}">
                <a16:creationId xmlns:a16="http://schemas.microsoft.com/office/drawing/2014/main" id="{E28595C8-5829-DFEF-07DF-F579F332A3AF}"/>
              </a:ext>
            </a:extLst>
          </p:cNvPr>
          <p:cNvPicPr>
            <a:picLocks noChangeAspect="1"/>
          </p:cNvPicPr>
          <p:nvPr/>
        </p:nvPicPr>
        <p:blipFill>
          <a:blip r:embed="rId2"/>
          <a:srcRect l="4801" r="17121" b="7460"/>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3F05CE-BA5E-1AA0-0141-A3969CC09187}"/>
              </a:ext>
            </a:extLst>
          </p:cNvPr>
          <p:cNvSpPr>
            <a:spLocks noGrp="1"/>
          </p:cNvSpPr>
          <p:nvPr>
            <p:ph type="title"/>
          </p:nvPr>
        </p:nvSpPr>
        <p:spPr>
          <a:xfrm>
            <a:off x="477981" y="1122363"/>
            <a:ext cx="4023360" cy="3204134"/>
          </a:xfrm>
        </p:spPr>
        <p:txBody>
          <a:bodyPr vert="horz" lIns="91440" tIns="45720" rIns="91440" bIns="45720" rtlCol="0" anchor="b">
            <a:normAutofit/>
          </a:bodyPr>
          <a:lstStyle/>
          <a:p>
            <a:br>
              <a:rPr lang="en-US" sz="4800"/>
            </a:br>
            <a:endParaRPr lang="en-US" sz="4800"/>
          </a:p>
        </p:txBody>
      </p:sp>
      <p:sp>
        <p:nvSpPr>
          <p:cNvPr id="3" name="Content Placeholder 2">
            <a:extLst>
              <a:ext uri="{FF2B5EF4-FFF2-40B4-BE49-F238E27FC236}">
                <a16:creationId xmlns:a16="http://schemas.microsoft.com/office/drawing/2014/main" id="{D1A1A13C-72EA-DB72-80D4-06617D0D4C37}"/>
              </a:ext>
            </a:extLst>
          </p:cNvPr>
          <p:cNvSpPr>
            <a:spLocks noGrp="1"/>
          </p:cNvSpPr>
          <p:nvPr>
            <p:ph idx="1"/>
          </p:nvPr>
        </p:nvSpPr>
        <p:spPr>
          <a:xfrm>
            <a:off x="523699" y="2588768"/>
            <a:ext cx="3977640" cy="3492295"/>
          </a:xfrm>
        </p:spPr>
        <p:txBody>
          <a:bodyPr vert="horz" lIns="91440" tIns="45720" rIns="91440" bIns="45720" rtlCol="0">
            <a:normAutofit/>
          </a:bodyPr>
          <a:lstStyle/>
          <a:p>
            <a:pPr marL="0" indent="0">
              <a:buNone/>
            </a:pPr>
            <a:r>
              <a:rPr lang="en-US" sz="3600" dirty="0"/>
              <a:t>Why the Sundarbans is a World Heritage Site</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Vibrant green forest">
            <a:extLst>
              <a:ext uri="{FF2B5EF4-FFF2-40B4-BE49-F238E27FC236}">
                <a16:creationId xmlns:a16="http://schemas.microsoft.com/office/drawing/2014/main" id="{D93C02B4-1052-20AA-5117-06E60CF5275A}"/>
              </a:ext>
            </a:extLst>
          </p:cNvPr>
          <p:cNvPicPr>
            <a:picLocks noChangeAspect="1"/>
          </p:cNvPicPr>
          <p:nvPr/>
        </p:nvPicPr>
        <p:blipFill>
          <a:blip r:embed="rId2"/>
          <a:srcRect r="15627"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6D0BF2-B020-E712-8AA3-A2B9761E5AB3}"/>
              </a:ext>
            </a:extLst>
          </p:cNvPr>
          <p:cNvSpPr>
            <a:spLocks noGrp="1"/>
          </p:cNvSpPr>
          <p:nvPr>
            <p:ph type="title"/>
          </p:nvPr>
        </p:nvSpPr>
        <p:spPr>
          <a:xfrm>
            <a:off x="477980" y="1122362"/>
            <a:ext cx="8818419" cy="4557077"/>
          </a:xfrm>
        </p:spPr>
        <p:txBody>
          <a:bodyPr vert="horz" lIns="91440" tIns="45720" rIns="91440" bIns="45720" rtlCol="0" anchor="b">
            <a:normAutofit/>
          </a:bodyPr>
          <a:lstStyle/>
          <a:p>
            <a:r>
              <a:rPr lang="en-US" sz="3600" dirty="0"/>
              <a:t>Biodiversity Hotspot</a:t>
            </a:r>
            <a:br>
              <a:rPr lang="en-US" sz="3600" dirty="0"/>
            </a:br>
            <a:r>
              <a:rPr lang="en-US" sz="3600" dirty="0"/>
              <a:t>Largest Mangrove Forest</a:t>
            </a:r>
            <a:br>
              <a:rPr lang="en-US" sz="3600" dirty="0"/>
            </a:br>
            <a:r>
              <a:rPr lang="en-US" sz="3600" dirty="0"/>
              <a:t>Ecological Importance</a:t>
            </a:r>
            <a:br>
              <a:rPr lang="en-US" sz="3600" dirty="0"/>
            </a:br>
            <a:r>
              <a:rPr lang="en-US" sz="3600" dirty="0"/>
              <a:t>Cultural and Historical Value</a:t>
            </a:r>
            <a:br>
              <a:rPr lang="en-US" sz="4800" dirty="0"/>
            </a:br>
            <a:br>
              <a:rPr lang="en-US" sz="4800" dirty="0"/>
            </a:br>
            <a:endParaRPr lang="en-US" sz="48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9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1244-9EB2-CA45-2488-6123FC70A4BE}"/>
              </a:ext>
            </a:extLst>
          </p:cNvPr>
          <p:cNvSpPr>
            <a:spLocks noGrp="1"/>
          </p:cNvSpPr>
          <p:nvPr>
            <p:ph type="title"/>
          </p:nvPr>
        </p:nvSpPr>
        <p:spPr>
          <a:xfrm>
            <a:off x="0" y="1"/>
            <a:ext cx="11353800" cy="6858000"/>
          </a:xfrm>
        </p:spPr>
        <p:txBody>
          <a:bodyPr/>
          <a:lstStyle/>
          <a:p>
            <a:endParaRPr lang="en-US" dirty="0"/>
          </a:p>
        </p:txBody>
      </p:sp>
      <p:pic>
        <p:nvPicPr>
          <p:cNvPr id="5" name="Content Placeholder 4" descr="A tree stumps in a forest&#10;&#10;Description automatically generated">
            <a:extLst>
              <a:ext uri="{FF2B5EF4-FFF2-40B4-BE49-F238E27FC236}">
                <a16:creationId xmlns:a16="http://schemas.microsoft.com/office/drawing/2014/main" id="{21ACB35A-3829-3674-6A6B-8104D7DF6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8758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rt field with trees&#10;&#10;Description automatically generated">
            <a:extLst>
              <a:ext uri="{FF2B5EF4-FFF2-40B4-BE49-F238E27FC236}">
                <a16:creationId xmlns:a16="http://schemas.microsoft.com/office/drawing/2014/main" id="{5D921632-E8F0-5A9C-8A48-57268D965842}"/>
              </a:ext>
            </a:extLst>
          </p:cNvPr>
          <p:cNvPicPr>
            <a:picLocks noChangeAspect="1"/>
          </p:cNvPicPr>
          <p:nvPr/>
        </p:nvPicPr>
        <p:blipFill rotWithShape="1">
          <a:blip r:embed="rId2">
            <a:extLst>
              <a:ext uri="{28A0092B-C50C-407E-A947-70E740481C1C}">
                <a14:useLocalDpi xmlns:a14="http://schemas.microsoft.com/office/drawing/2010/main" val="0"/>
              </a:ext>
            </a:extLst>
          </a:blip>
          <a:srcRect b="5436"/>
          <a:stretch/>
        </p:blipFill>
        <p:spPr>
          <a:xfrm>
            <a:off x="1" y="10"/>
            <a:ext cx="9669642" cy="6857990"/>
          </a:xfrm>
          <a:prstGeom prst="rect">
            <a:avLst/>
          </a:prstGeom>
        </p:spPr>
      </p:pic>
      <p:sp>
        <p:nvSpPr>
          <p:cNvPr id="2" name="Title 1">
            <a:extLst>
              <a:ext uri="{FF2B5EF4-FFF2-40B4-BE49-F238E27FC236}">
                <a16:creationId xmlns:a16="http://schemas.microsoft.com/office/drawing/2014/main" id="{AFC5BCD2-876D-32D3-12D8-F92BE5781C7F}"/>
              </a:ext>
            </a:extLst>
          </p:cNvPr>
          <p:cNvSpPr>
            <a:spLocks noGrp="1"/>
          </p:cNvSpPr>
          <p:nvPr>
            <p:ph type="title"/>
          </p:nvPr>
        </p:nvSpPr>
        <p:spPr>
          <a:xfrm>
            <a:off x="7531610" y="365125"/>
            <a:ext cx="3822189" cy="1899912"/>
          </a:xfrm>
        </p:spPr>
        <p:txBody>
          <a:bodyPr>
            <a:normAutofit/>
          </a:bodyPr>
          <a:lstStyle/>
          <a:p>
            <a:r>
              <a:rPr lang="en-US" sz="4000" dirty="0"/>
              <a:t>3 types of Flora and Fauna</a:t>
            </a:r>
          </a:p>
        </p:txBody>
      </p:sp>
      <p:sp>
        <p:nvSpPr>
          <p:cNvPr id="9" name="Content Placeholder 8">
            <a:extLst>
              <a:ext uri="{FF2B5EF4-FFF2-40B4-BE49-F238E27FC236}">
                <a16:creationId xmlns:a16="http://schemas.microsoft.com/office/drawing/2014/main" id="{8545A406-82FD-AC37-452C-9651520D7C61}"/>
              </a:ext>
            </a:extLst>
          </p:cNvPr>
          <p:cNvSpPr>
            <a:spLocks noGrp="1"/>
          </p:cNvSpPr>
          <p:nvPr>
            <p:ph idx="1"/>
          </p:nvPr>
        </p:nvSpPr>
        <p:spPr>
          <a:xfrm>
            <a:off x="7531610" y="2434201"/>
            <a:ext cx="3822189" cy="3742762"/>
          </a:xfrm>
        </p:spPr>
        <p:txBody>
          <a:bodyPr>
            <a:normAutofit/>
          </a:bodyPr>
          <a:lstStyle/>
          <a:p>
            <a:r>
              <a:rPr lang="en-US" sz="2000" dirty="0"/>
              <a:t> Terrestrial fauna and flora</a:t>
            </a:r>
          </a:p>
          <a:p>
            <a:r>
              <a:rPr lang="en-US" sz="2000" dirty="0" err="1"/>
              <a:t>Areial</a:t>
            </a:r>
            <a:r>
              <a:rPr lang="en-US" sz="2000" dirty="0"/>
              <a:t> flora and fauna </a:t>
            </a:r>
          </a:p>
          <a:p>
            <a:r>
              <a:rPr lang="en-US" sz="2000" dirty="0"/>
              <a:t>Aquatic flora </a:t>
            </a:r>
            <a:r>
              <a:rPr lang="en-US" sz="2000"/>
              <a:t>and fauna</a:t>
            </a:r>
            <a:endParaRPr lang="en-US" sz="2000" dirty="0"/>
          </a:p>
        </p:txBody>
      </p:sp>
    </p:spTree>
    <p:extLst>
      <p:ext uri="{BB962C8B-B14F-4D97-AF65-F5344CB8AC3E}">
        <p14:creationId xmlns:p14="http://schemas.microsoft.com/office/powerpoint/2010/main" val="272982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path in the outdoors">
            <a:extLst>
              <a:ext uri="{FF2B5EF4-FFF2-40B4-BE49-F238E27FC236}">
                <a16:creationId xmlns:a16="http://schemas.microsoft.com/office/drawing/2014/main" id="{DC09BF8E-A3B6-4C80-1805-B1D0893568F3}"/>
              </a:ext>
            </a:extLst>
          </p:cNvPr>
          <p:cNvPicPr>
            <a:picLocks noChangeAspect="1"/>
          </p:cNvPicPr>
          <p:nvPr/>
        </p:nvPicPr>
        <p:blipFill>
          <a:blip r:embed="rId2"/>
          <a:srcRect r="15627"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8C5A60-CBF1-1C9A-6166-649262B08D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a:t>
            </a:r>
            <a:br>
              <a:rPr lang="en-US" sz="4800"/>
            </a:br>
            <a:r>
              <a:rPr lang="en-US" sz="4800"/>
              <a:t>YOU</a:t>
            </a:r>
            <a:br>
              <a:rPr lang="en-US" sz="4800"/>
            </a:br>
            <a:r>
              <a:rPr lang="en-US" sz="4800"/>
              <a:t>MANGROVE</a:t>
            </a:r>
            <a:br>
              <a:rPr lang="en-US" sz="4800"/>
            </a:br>
            <a:endParaRPr lang="en-US" sz="4800"/>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8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lush islets">
            <a:extLst>
              <a:ext uri="{FF2B5EF4-FFF2-40B4-BE49-F238E27FC236}">
                <a16:creationId xmlns:a16="http://schemas.microsoft.com/office/drawing/2014/main" id="{8E471CEE-BD78-D7A6-F122-0476455CC5A8}"/>
              </a:ext>
            </a:extLst>
          </p:cNvPr>
          <p:cNvPicPr>
            <a:picLocks noChangeAspect="1"/>
          </p:cNvPicPr>
          <p:nvPr/>
        </p:nvPicPr>
        <p:blipFill>
          <a:blip r:embed="rId2"/>
          <a:srcRect b="15370"/>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2DED3DF-9740-B8E6-81D1-178E03718089}"/>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dirty="0">
                <a:solidFill>
                  <a:srgbClr val="FFFFFF"/>
                </a:solidFill>
              </a:rPr>
              <a:t>Mangrove</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337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3792F-1A09-6B13-C325-1AEB35D4AADA}"/>
              </a:ext>
            </a:extLst>
          </p:cNvPr>
          <p:cNvSpPr>
            <a:spLocks noGrp="1"/>
          </p:cNvSpPr>
          <p:nvPr>
            <p:ph type="title"/>
          </p:nvPr>
        </p:nvSpPr>
        <p:spPr>
          <a:xfrm>
            <a:off x="761800" y="762001"/>
            <a:ext cx="5334197" cy="1708242"/>
          </a:xfrm>
        </p:spPr>
        <p:txBody>
          <a:bodyPr anchor="ctr">
            <a:normAutofit/>
          </a:bodyPr>
          <a:lstStyle/>
          <a:p>
            <a:r>
              <a:rPr lang="en-US" sz="4000"/>
              <a:t>MANGROVE</a:t>
            </a:r>
          </a:p>
        </p:txBody>
      </p:sp>
      <p:sp>
        <p:nvSpPr>
          <p:cNvPr id="3" name="Content Placeholder 2">
            <a:extLst>
              <a:ext uri="{FF2B5EF4-FFF2-40B4-BE49-F238E27FC236}">
                <a16:creationId xmlns:a16="http://schemas.microsoft.com/office/drawing/2014/main" id="{4EDC7954-8960-8ACB-78EE-30B8A6DA6369}"/>
              </a:ext>
            </a:extLst>
          </p:cNvPr>
          <p:cNvSpPr>
            <a:spLocks noGrp="1"/>
          </p:cNvSpPr>
          <p:nvPr>
            <p:ph idx="1"/>
          </p:nvPr>
        </p:nvSpPr>
        <p:spPr>
          <a:xfrm>
            <a:off x="761800" y="2470244"/>
            <a:ext cx="5334197" cy="3769835"/>
          </a:xfrm>
        </p:spPr>
        <p:txBody>
          <a:bodyPr anchor="ctr">
            <a:normAutofit/>
          </a:bodyPr>
          <a:lstStyle/>
          <a:p>
            <a:endParaRPr lang="en-US" sz="2000"/>
          </a:p>
          <a:p>
            <a:pPr marL="0" indent="0">
              <a:buNone/>
            </a:pPr>
            <a:r>
              <a:rPr lang="en-US" sz="2000"/>
              <a:t>A </a:t>
            </a:r>
            <a:r>
              <a:rPr lang="en-US" sz="2000" b="1"/>
              <a:t>mangrove</a:t>
            </a:r>
            <a:r>
              <a:rPr lang="en-US" sz="2000"/>
              <a:t> is a type of coastal ecosystem characterized by salt-tolerant trees, shrubs, and plants that thrive in intertidal zones where freshwater meets the sea. Mangroves are found in tropical and subtropical regions around the world and are known for their unique root systems, which provide stability and enable them to survive in harsh environments with fluctuating water levels and salinity</a:t>
            </a:r>
          </a:p>
          <a:p>
            <a:endParaRPr lang="en-US" sz="2000"/>
          </a:p>
        </p:txBody>
      </p:sp>
      <p:pic>
        <p:nvPicPr>
          <p:cNvPr id="5" name="Picture 4" descr="Aerial photo of the river flowing through the forest">
            <a:extLst>
              <a:ext uri="{FF2B5EF4-FFF2-40B4-BE49-F238E27FC236}">
                <a16:creationId xmlns:a16="http://schemas.microsoft.com/office/drawing/2014/main" id="{E72BE322-5A31-9077-EF1D-48A311E12D72}"/>
              </a:ext>
            </a:extLst>
          </p:cNvPr>
          <p:cNvPicPr>
            <a:picLocks noChangeAspect="1"/>
          </p:cNvPicPr>
          <p:nvPr/>
        </p:nvPicPr>
        <p:blipFill>
          <a:blip r:embed="rId2"/>
          <a:srcRect l="31661" r="1009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11671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795C-EC31-EE34-DF9B-16E7C62210FA}"/>
              </a:ext>
            </a:extLst>
          </p:cNvPr>
          <p:cNvSpPr>
            <a:spLocks noGrp="1"/>
          </p:cNvSpPr>
          <p:nvPr>
            <p:ph type="title"/>
          </p:nvPr>
        </p:nvSpPr>
        <p:spPr>
          <a:xfrm>
            <a:off x="8079978" y="741391"/>
            <a:ext cx="3369234" cy="1616203"/>
          </a:xfrm>
        </p:spPr>
        <p:txBody>
          <a:bodyPr anchor="b">
            <a:normAutofit/>
          </a:bodyPr>
          <a:lstStyle/>
          <a:p>
            <a:br>
              <a:rPr lang="en-US" sz="3200" dirty="0"/>
            </a:br>
            <a:endParaRPr lang="en-US" sz="3200" dirty="0"/>
          </a:p>
        </p:txBody>
      </p:sp>
      <p:pic>
        <p:nvPicPr>
          <p:cNvPr id="5" name="Picture 4" descr="Green lush islets">
            <a:extLst>
              <a:ext uri="{FF2B5EF4-FFF2-40B4-BE49-F238E27FC236}">
                <a16:creationId xmlns:a16="http://schemas.microsoft.com/office/drawing/2014/main" id="{AE724B4F-40F0-FCD9-4C18-E432461D6ABF}"/>
              </a:ext>
            </a:extLst>
          </p:cNvPr>
          <p:cNvPicPr>
            <a:picLocks noChangeAspect="1"/>
          </p:cNvPicPr>
          <p:nvPr/>
        </p:nvPicPr>
        <p:blipFill>
          <a:blip r:embed="rId2"/>
          <a:srcRect l="6481" r="21858" b="375"/>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EDD9E0F7-12BA-C063-91AE-D985CC4FAEAC}"/>
              </a:ext>
            </a:extLst>
          </p:cNvPr>
          <p:cNvSpPr>
            <a:spLocks noGrp="1"/>
          </p:cNvSpPr>
          <p:nvPr>
            <p:ph idx="1"/>
          </p:nvPr>
        </p:nvSpPr>
        <p:spPr>
          <a:xfrm>
            <a:off x="8079978" y="2533476"/>
            <a:ext cx="3369234" cy="3447832"/>
          </a:xfrm>
        </p:spPr>
        <p:txBody>
          <a:bodyPr anchor="t">
            <a:normAutofit/>
          </a:bodyPr>
          <a:lstStyle/>
          <a:p>
            <a:endParaRPr lang="en-US" sz="2000" dirty="0"/>
          </a:p>
          <a:p>
            <a:pPr marL="0" indent="0">
              <a:buNone/>
            </a:pPr>
            <a:r>
              <a:rPr lang="en-US" sz="3200" b="1" dirty="0"/>
              <a:t>Key Features of Mangroves</a:t>
            </a:r>
          </a:p>
          <a:p>
            <a:pPr marL="0" indent="0">
              <a:buNone/>
            </a:pPr>
            <a:endParaRPr lang="en-US" sz="2000" dirty="0"/>
          </a:p>
        </p:txBody>
      </p:sp>
    </p:spTree>
    <p:extLst>
      <p:ext uri="{BB962C8B-B14F-4D97-AF65-F5344CB8AC3E}">
        <p14:creationId xmlns:p14="http://schemas.microsoft.com/office/powerpoint/2010/main" val="107260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EA29DA-CFA8-0E08-F4AA-3AF5791EC17D}"/>
              </a:ext>
            </a:extLst>
          </p:cNvPr>
          <p:cNvSpPr>
            <a:spLocks noGrp="1"/>
          </p:cNvSpPr>
          <p:nvPr>
            <p:ph type="title"/>
          </p:nvPr>
        </p:nvSpPr>
        <p:spPr>
          <a:xfrm>
            <a:off x="1371597" y="348865"/>
            <a:ext cx="10044023" cy="877729"/>
          </a:xfrm>
        </p:spPr>
        <p:txBody>
          <a:bodyPr anchor="ctr">
            <a:normAutofit/>
          </a:bodyPr>
          <a:lstStyle/>
          <a:p>
            <a:br>
              <a:rPr lang="en-US" sz="2800" b="1" dirty="0">
                <a:solidFill>
                  <a:srgbClr val="FFFFFF"/>
                </a:solidFill>
              </a:rPr>
            </a:br>
            <a:endParaRPr lang="en-US" sz="2800" dirty="0">
              <a:solidFill>
                <a:srgbClr val="FFFFFF"/>
              </a:solidFill>
            </a:endParaRPr>
          </a:p>
        </p:txBody>
      </p:sp>
      <p:graphicFrame>
        <p:nvGraphicFramePr>
          <p:cNvPr id="24" name="Rectangle 1">
            <a:extLst>
              <a:ext uri="{FF2B5EF4-FFF2-40B4-BE49-F238E27FC236}">
                <a16:creationId xmlns:a16="http://schemas.microsoft.com/office/drawing/2014/main" id="{08FC2F74-61A8-7DD4-43FE-BB9E70D97AA8}"/>
              </a:ext>
            </a:extLst>
          </p:cNvPr>
          <p:cNvGraphicFramePr>
            <a:graphicFrameLocks noGrp="1"/>
          </p:cNvGraphicFramePr>
          <p:nvPr>
            <p:ph idx="1"/>
            <p:extLst>
              <p:ext uri="{D42A27DB-BD31-4B8C-83A1-F6EECF244321}">
                <p14:modId xmlns:p14="http://schemas.microsoft.com/office/powerpoint/2010/main" val="3884899635"/>
              </p:ext>
            </p:extLst>
          </p:nvPr>
        </p:nvGraphicFramePr>
        <p:xfrm>
          <a:off x="288456" y="1798321"/>
          <a:ext cx="10927829" cy="4242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95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3D09A-53C7-5157-07F0-32AEFD72E25C}"/>
              </a:ext>
            </a:extLst>
          </p:cNvPr>
          <p:cNvSpPr>
            <a:spLocks noGrp="1"/>
          </p:cNvSpPr>
          <p:nvPr>
            <p:ph type="title"/>
          </p:nvPr>
        </p:nvSpPr>
        <p:spPr>
          <a:xfrm>
            <a:off x="2197101" y="735283"/>
            <a:ext cx="7434579" cy="3846877"/>
          </a:xfrm>
        </p:spPr>
        <p:txBody>
          <a:bodyPr vert="horz" lIns="91440" tIns="45720" rIns="91440" bIns="45720" rtlCol="0" anchor="b">
            <a:normAutofit/>
          </a:bodyPr>
          <a:lstStyle/>
          <a:p>
            <a:r>
              <a:rPr lang="en-US" sz="5200" kern="1200" dirty="0">
                <a:solidFill>
                  <a:schemeClr val="tx1"/>
                </a:solidFill>
                <a:latin typeface="+mj-lt"/>
                <a:ea typeface="+mj-ea"/>
                <a:cs typeface="+mj-cs"/>
              </a:rPr>
              <a:t>How many mangroves are in world</a:t>
            </a:r>
          </a:p>
        </p:txBody>
      </p:sp>
      <p:pic>
        <p:nvPicPr>
          <p:cNvPr id="7" name="Graphic 6" descr="Shark">
            <a:extLst>
              <a:ext uri="{FF2B5EF4-FFF2-40B4-BE49-F238E27FC236}">
                <a16:creationId xmlns:a16="http://schemas.microsoft.com/office/drawing/2014/main" id="{6098D3CB-E671-34EF-65FB-222EE55CA0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Shark">
            <a:extLst>
              <a:ext uri="{FF2B5EF4-FFF2-40B4-BE49-F238E27FC236}">
                <a16:creationId xmlns:a16="http://schemas.microsoft.com/office/drawing/2014/main" id="{39729237-BD63-4F5D-AA9A-40C711390B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47691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F369C-8D10-CEBF-488F-BBA5FBBCCF3F}"/>
              </a:ext>
            </a:extLst>
          </p:cNvPr>
          <p:cNvSpPr>
            <a:spLocks noGrp="1"/>
          </p:cNvSpPr>
          <p:nvPr>
            <p:ph type="title"/>
          </p:nvPr>
        </p:nvSpPr>
        <p:spPr>
          <a:xfrm>
            <a:off x="3094986" y="3421144"/>
            <a:ext cx="4978399" cy="3165045"/>
          </a:xfrm>
        </p:spPr>
        <p:txBody>
          <a:bodyPr vert="horz" lIns="91440" tIns="45720" rIns="91440" bIns="45720" rtlCol="0" anchor="b">
            <a:noAutofit/>
          </a:bodyPr>
          <a:lstStyle/>
          <a:p>
            <a:r>
              <a:rPr lang="en-US" sz="3200" dirty="0"/>
              <a:t>The total global area of mangrove forests is approximately </a:t>
            </a:r>
            <a:r>
              <a:rPr lang="en-US" sz="3200" b="1" dirty="0"/>
              <a:t>14-15 million hectares (34-37 million acres)</a:t>
            </a:r>
            <a:r>
              <a:rPr lang="en-US" sz="3200" dirty="0"/>
              <a:t>.</a:t>
            </a:r>
            <a:br>
              <a:rPr lang="en-US" sz="3200" dirty="0"/>
            </a:br>
            <a:r>
              <a:rPr lang="en-US" sz="3200" dirty="0"/>
              <a:t>Mangroves are found in </a:t>
            </a:r>
            <a:r>
              <a:rPr lang="en-US" sz="3200" b="1" dirty="0"/>
              <a:t>123 countries and territories</a:t>
            </a:r>
            <a:r>
              <a:rPr lang="en-US" sz="3200" dirty="0"/>
              <a:t>, primarily in tropical and subtropical coastal regions. The largest mangrove areas are in countries like Indonesia, Brazil, Nigeria, Australia, and Mexico.</a:t>
            </a:r>
            <a:br>
              <a:rPr lang="en-US" sz="3200" dirty="0"/>
            </a:br>
            <a:endParaRPr lang="en-US" sz="3200" kern="1200" dirty="0">
              <a:solidFill>
                <a:schemeClr val="tx1"/>
              </a:solidFill>
              <a:latin typeface="+mj-lt"/>
              <a:ea typeface="+mj-ea"/>
              <a:cs typeface="+mj-cs"/>
            </a:endParaRPr>
          </a:p>
        </p:txBody>
      </p:sp>
      <p:pic>
        <p:nvPicPr>
          <p:cNvPr id="7" name="Graphic 6" descr="Shark">
            <a:extLst>
              <a:ext uri="{FF2B5EF4-FFF2-40B4-BE49-F238E27FC236}">
                <a16:creationId xmlns:a16="http://schemas.microsoft.com/office/drawing/2014/main" id="{73594FCE-D5B8-E7BD-21F1-7B384C6B1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Shark">
            <a:extLst>
              <a:ext uri="{FF2B5EF4-FFF2-40B4-BE49-F238E27FC236}">
                <a16:creationId xmlns:a16="http://schemas.microsoft.com/office/drawing/2014/main" id="{285D9D1E-D1CF-4D65-94B5-7E43DEF8F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138205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411</TotalTime>
  <Words>754</Words>
  <Application>Microsoft Office PowerPoint</Application>
  <PresentationFormat>Widescreen</PresentationFormat>
  <Paragraphs>81</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Calibri</vt:lpstr>
      <vt:lpstr>Lato</vt:lpstr>
      <vt:lpstr>Söhne</vt:lpstr>
      <vt:lpstr>Office Theme</vt:lpstr>
      <vt:lpstr>Mangrove &amp; Sundarban</vt:lpstr>
      <vt:lpstr>What is mangrove forest?</vt:lpstr>
      <vt:lpstr>3 types of Flora and Fauna</vt:lpstr>
      <vt:lpstr>Mangrove</vt:lpstr>
      <vt:lpstr>MANGROVE</vt:lpstr>
      <vt:lpstr> </vt:lpstr>
      <vt:lpstr> </vt:lpstr>
      <vt:lpstr>How many mangroves are in world</vt:lpstr>
      <vt:lpstr>The total global area of mangrove forests is approximately 14-15 million hectares (34-37 million acres). Mangroves are found in 123 countries and territories, primarily in tropical and subtropical coastal regions. The largest mangrove areas are in countries like Indonesia, Brazil, Nigeria, Australia, and Mexico. </vt:lpstr>
      <vt:lpstr>What is mangrove flora?</vt:lpstr>
      <vt:lpstr>What are the 4 types of tress in mangroves?</vt:lpstr>
      <vt:lpstr> Sundarban</vt:lpstr>
      <vt:lpstr>The Sundarbans is the largest mangrove forest in the world, spanning across India and Bangladesh. It covers approximately 10,000 square kilometers (3,900 square miles), with about 60% in Bangladesh and 40% in India.</vt:lpstr>
      <vt:lpstr>Mangrove flora in Sundarban</vt:lpstr>
      <vt:lpstr>Mangrove flora in Sundarban</vt:lpstr>
      <vt:lpstr>What is mangrove fauna?</vt:lpstr>
      <vt:lpstr>Mangrove Fauna in Sundarban</vt:lpstr>
      <vt:lpstr>Royal Bengal Tiger &amp; Irrawadi Dolphine</vt:lpstr>
      <vt:lpstr>White Bellied Sea Eagle Green Frog, Monitor Lizard, Mud Crab, Sepia officinalies </vt:lpstr>
      <vt:lpstr>Threats for Mangrove ecosystem </vt:lpstr>
      <vt:lpstr>Threats of Sundarban</vt:lpstr>
      <vt:lpstr>Deforestation: Mangroves are often cleared for agriculture, aquaculture (especially shrimp farming), and urban development. Coastal Development: Expansion of ports, resorts, and urban areas leads to habitat destruction. Pollution: Industrial waste, oil spills, and agricultural runoff degrade mangrove habitats. </vt:lpstr>
      <vt:lpstr>Sea-Level Rise: Rising sea levels can submerge mangrove forests, especially where they can't move inland due to human-made barriers. Storms and Cyclones: Increasing frequency and intensity of tropical storms can damage mangrove forests. Temperature Changes: Altered temperatures may impact species composition and reduce mangrove health. </vt:lpstr>
      <vt:lpstr>Conservation Efforts</vt:lpstr>
      <vt:lpstr>Efforts to protect mangroves include establishing protected areas, reforestation projects, and creating international agreements like the Ramsar Convention on Wetlands. Public awareness and community participation are crucial for long-term conservation</vt:lpstr>
      <vt:lpstr>Sundarban as World Heritage</vt:lpstr>
      <vt:lpstr> </vt:lpstr>
      <vt:lpstr>Biodiversity Hotspot Largest Mangrove Forest Ecological Importance Cultural and Historical Value  </vt:lpstr>
      <vt:lpstr>PowerPoint Presentation</vt:lpstr>
      <vt:lpstr>THANK YOU MANGROVE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Mangrove Flora and Fauna</dc:title>
  <dc:creator>sambita mallick</dc:creator>
  <cp:lastModifiedBy>sambita mallick</cp:lastModifiedBy>
  <cp:revision>1</cp:revision>
  <dcterms:created xsi:type="dcterms:W3CDTF">2024-03-17T17:50:27Z</dcterms:created>
  <dcterms:modified xsi:type="dcterms:W3CDTF">2024-12-14T09:37:26Z</dcterms:modified>
</cp:coreProperties>
</file>